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_rels/.rels" ContentType="application/vnd.openxmlformats-package.relationship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3.xml.rels" ContentType="application/vnd.openxmlformats-package.relationships+xml"/>
  <Override PartName="/customXml/_rels/item2.xml.rels" ContentType="application/vnd.openxmlformats-package.relationships+xml"/>
  <Override PartName="/customXml/_rels/item1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_rels/presentation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6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media/image1.jpeg" ContentType="image/jpeg"/>
  <Override PartName="/ppt/media/image2.png" ContentType="image/png"/>
  <Override PartName="/ppt/media/media5.mkv" ContentType="application/vnd.sun.star.media"/>
  <Override PartName="/ppt/media/image3.jpeg" ContentType="image/jpeg"/>
  <Override PartName="/ppt/media/image4.jpeg" ContentType="image/jpeg"/>
  <Override PartName="/ppt/media/image6.png" ContentType="image/png"/>
  <Override PartName="/ppt/media/image7.jpeg" ContentType="image/jpeg"/>
  <Override PartName="/ppt/media/image8.png" ContentType="image/png"/>
  <Override PartName="/ppt/slides/slide1.xml" ContentType="application/vnd.openxmlformats-officedocument.presentationml.slide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</p:sldIdLst>
  <p:sldSz cx="9144000" cy="51435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
</Relationships>
</file>

<file path=ppt/media/image1.jpeg>
</file>

<file path=ppt/media/image2.png>
</file>

<file path=ppt/media/image3.jpeg>
</file>

<file path=ppt/media/image4.jpeg>
</file>

<file path=ppt/media/image6.png>
</file>

<file path=ppt/media/image7.jpeg>
</file>

<file path=ppt/media/image8.png>
</file>

<file path=ppt/media/media5.mkv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4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5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5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6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00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0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0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0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0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1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5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1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2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2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2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7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2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30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31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32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33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34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2659320" y="4935960"/>
            <a:ext cx="3847320" cy="205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68400" rIns="68400" tIns="34200" bIns="34200">
            <a:spAutoFit/>
          </a:bodyPr>
          <a:p>
            <a:pPr algn="ctr">
              <a:lnSpc>
                <a:spcPct val="100000"/>
              </a:lnSpc>
            </a:pPr>
            <a:r>
              <a:rPr b="0" lang="en-US" sz="900" spc="-1" strike="noStrike">
                <a:solidFill>
                  <a:srgbClr val="404040"/>
                </a:solidFill>
                <a:latin typeface="Calibri"/>
                <a:ea typeface="DejaVu Sans"/>
              </a:rPr>
              <a:t>Restricted Circulation | L&amp;T Technology Services | www.LTTS.com</a:t>
            </a:r>
            <a:endParaRPr b="0" lang="en-IN" sz="900" spc="-1" strike="noStrike">
              <a:latin typeface="Arial"/>
            </a:endParaRPr>
          </a:p>
        </p:txBody>
      </p:sp>
      <p:sp>
        <p:nvSpPr>
          <p:cNvPr id="1" name="CustomShape 2"/>
          <p:cNvSpPr/>
          <p:nvPr/>
        </p:nvSpPr>
        <p:spPr>
          <a:xfrm>
            <a:off x="8578080" y="4935960"/>
            <a:ext cx="460080" cy="205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>
            <a:spAutoFit/>
          </a:bodyPr>
          <a:p>
            <a:pPr algn="r">
              <a:lnSpc>
                <a:spcPct val="100000"/>
              </a:lnSpc>
            </a:pPr>
            <a:fld id="{35445021-F54B-444A-BD32-61775DA92EB3}" type="slidenum">
              <a:rPr b="0" lang="en-US" sz="900" spc="-1" strike="noStrike">
                <a:solidFill>
                  <a:srgbClr val="404040"/>
                </a:solidFill>
                <a:latin typeface="Calibri"/>
                <a:ea typeface="DejaVu Sans"/>
              </a:rPr>
              <a:t>&lt;number&gt;</a:t>
            </a:fld>
            <a:endParaRPr b="0" lang="en-IN" sz="900" spc="-1" strike="noStrike">
              <a:latin typeface="Arial"/>
            </a:endParaRPr>
          </a:p>
        </p:txBody>
      </p:sp>
      <p:grpSp>
        <p:nvGrpSpPr>
          <p:cNvPr id="2" name="Group 3"/>
          <p:cNvGrpSpPr/>
          <p:nvPr/>
        </p:nvGrpSpPr>
        <p:grpSpPr>
          <a:xfrm>
            <a:off x="249840" y="475200"/>
            <a:ext cx="8643600" cy="107280"/>
            <a:chOff x="249840" y="475200"/>
            <a:chExt cx="8643600" cy="107280"/>
          </a:xfrm>
        </p:grpSpPr>
        <p:sp>
          <p:nvSpPr>
            <p:cNvPr id="3" name="CustomShape 4"/>
            <p:cNvSpPr/>
            <p:nvPr/>
          </p:nvSpPr>
          <p:spPr>
            <a:xfrm>
              <a:off x="249840" y="475200"/>
              <a:ext cx="8584560" cy="107280"/>
            </a:xfrm>
            <a:custGeom>
              <a:avLst/>
              <a:gdLst/>
              <a:ah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rotWithShape="0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" name="CustomShape 5"/>
            <p:cNvSpPr/>
            <p:nvPr/>
          </p:nvSpPr>
          <p:spPr>
            <a:xfrm flipH="1" flipV="1" rot="10800000">
              <a:off x="308880" y="475200"/>
              <a:ext cx="8584560" cy="107280"/>
            </a:xfrm>
            <a:custGeom>
              <a:avLst/>
              <a:gdLst/>
              <a:ah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rotWithShape="0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5" name="Group 6"/>
          <p:cNvGrpSpPr/>
          <p:nvPr/>
        </p:nvGrpSpPr>
        <p:grpSpPr>
          <a:xfrm>
            <a:off x="249840" y="475200"/>
            <a:ext cx="8643600" cy="107280"/>
            <a:chOff x="249840" y="475200"/>
            <a:chExt cx="8643600" cy="107280"/>
          </a:xfrm>
        </p:grpSpPr>
        <p:sp>
          <p:nvSpPr>
            <p:cNvPr id="6" name="CustomShape 7"/>
            <p:cNvSpPr/>
            <p:nvPr/>
          </p:nvSpPr>
          <p:spPr>
            <a:xfrm>
              <a:off x="249840" y="475200"/>
              <a:ext cx="8584560" cy="107280"/>
            </a:xfrm>
            <a:custGeom>
              <a:avLst/>
              <a:gdLst/>
              <a:ah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rotWithShape="0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7" name="CustomShape 8"/>
            <p:cNvSpPr/>
            <p:nvPr/>
          </p:nvSpPr>
          <p:spPr>
            <a:xfrm flipH="1" flipV="1" rot="10800000">
              <a:off x="308880" y="475200"/>
              <a:ext cx="8584560" cy="107280"/>
            </a:xfrm>
            <a:custGeom>
              <a:avLst/>
              <a:gdLst/>
              <a:ah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rotWithShape="0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" name="PlaceHolder 9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9" name="PlaceHolder 10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1"/>
          <p:cNvGrpSpPr/>
          <p:nvPr/>
        </p:nvGrpSpPr>
        <p:grpSpPr>
          <a:xfrm>
            <a:off x="249840" y="475200"/>
            <a:ext cx="8643600" cy="107280"/>
            <a:chOff x="249840" y="475200"/>
            <a:chExt cx="8643600" cy="107280"/>
          </a:xfrm>
        </p:grpSpPr>
        <p:sp>
          <p:nvSpPr>
            <p:cNvPr id="47" name="CustomShape 2"/>
            <p:cNvSpPr/>
            <p:nvPr/>
          </p:nvSpPr>
          <p:spPr>
            <a:xfrm>
              <a:off x="249840" y="475200"/>
              <a:ext cx="8584560" cy="107280"/>
            </a:xfrm>
            <a:custGeom>
              <a:avLst/>
              <a:gdLst/>
              <a:ah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rotWithShape="0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8" name="CustomShape 3"/>
            <p:cNvSpPr/>
            <p:nvPr/>
          </p:nvSpPr>
          <p:spPr>
            <a:xfrm flipH="1" flipV="1" rot="10800000">
              <a:off x="308880" y="475200"/>
              <a:ext cx="8584560" cy="107280"/>
            </a:xfrm>
            <a:custGeom>
              <a:avLst/>
              <a:gdLst/>
              <a:ah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rotWithShape="0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9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50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CustomShape 1" hidden="1"/>
          <p:cNvSpPr/>
          <p:nvPr/>
        </p:nvSpPr>
        <p:spPr>
          <a:xfrm>
            <a:off x="2659320" y="4935960"/>
            <a:ext cx="3847320" cy="205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68400" rIns="68400" tIns="34200" bIns="34200">
            <a:spAutoFit/>
          </a:bodyPr>
          <a:p>
            <a:pPr algn="ctr">
              <a:lnSpc>
                <a:spcPct val="100000"/>
              </a:lnSpc>
            </a:pPr>
            <a:r>
              <a:rPr b="0" lang="en-US" sz="900" spc="-1" strike="noStrike">
                <a:solidFill>
                  <a:srgbClr val="404040"/>
                </a:solidFill>
                <a:latin typeface="Calibri"/>
                <a:ea typeface="DejaVu Sans"/>
              </a:rPr>
              <a:t>Restricted Circulation | L&amp;T Technology Services | www.LTTS.com</a:t>
            </a:r>
            <a:endParaRPr b="0" lang="en-IN" sz="900" spc="-1" strike="noStrike">
              <a:latin typeface="Arial"/>
            </a:endParaRPr>
          </a:p>
        </p:txBody>
      </p:sp>
      <p:sp>
        <p:nvSpPr>
          <p:cNvPr id="88" name="CustomShape 2" hidden="1"/>
          <p:cNvSpPr/>
          <p:nvPr/>
        </p:nvSpPr>
        <p:spPr>
          <a:xfrm>
            <a:off x="8578080" y="4935960"/>
            <a:ext cx="460080" cy="205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>
            <a:spAutoFit/>
          </a:bodyPr>
          <a:p>
            <a:pPr algn="r">
              <a:lnSpc>
                <a:spcPct val="100000"/>
              </a:lnSpc>
            </a:pPr>
            <a:fld id="{28A742CE-1620-47C6-AF0B-198973B4A695}" type="slidenum">
              <a:rPr b="0" lang="en-US" sz="900" spc="-1" strike="noStrike">
                <a:solidFill>
                  <a:srgbClr val="404040"/>
                </a:solidFill>
                <a:latin typeface="Calibri"/>
                <a:ea typeface="DejaVu Sans"/>
              </a:rPr>
              <a:t>&lt;number&gt;</a:t>
            </a:fld>
            <a:endParaRPr b="0" lang="en-IN" sz="900" spc="-1" strike="noStrike">
              <a:latin typeface="Arial"/>
            </a:endParaRPr>
          </a:p>
        </p:txBody>
      </p:sp>
      <p:grpSp>
        <p:nvGrpSpPr>
          <p:cNvPr id="89" name="Group 3"/>
          <p:cNvGrpSpPr/>
          <p:nvPr/>
        </p:nvGrpSpPr>
        <p:grpSpPr>
          <a:xfrm>
            <a:off x="249840" y="475200"/>
            <a:ext cx="8643600" cy="107280"/>
            <a:chOff x="249840" y="475200"/>
            <a:chExt cx="8643600" cy="107280"/>
          </a:xfrm>
        </p:grpSpPr>
        <p:sp>
          <p:nvSpPr>
            <p:cNvPr id="90" name="CustomShape 4"/>
            <p:cNvSpPr/>
            <p:nvPr/>
          </p:nvSpPr>
          <p:spPr>
            <a:xfrm>
              <a:off x="249840" y="475200"/>
              <a:ext cx="8584560" cy="107280"/>
            </a:xfrm>
            <a:custGeom>
              <a:avLst/>
              <a:gdLst/>
              <a:ah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rotWithShape="0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1" name="CustomShape 5"/>
            <p:cNvSpPr/>
            <p:nvPr/>
          </p:nvSpPr>
          <p:spPr>
            <a:xfrm flipH="1" flipV="1" rot="10800000">
              <a:off x="308880" y="475200"/>
              <a:ext cx="8584560" cy="107280"/>
            </a:xfrm>
            <a:custGeom>
              <a:avLst/>
              <a:gdLst/>
              <a:ah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rotWithShape="0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92" name="Group 6"/>
          <p:cNvGrpSpPr/>
          <p:nvPr/>
        </p:nvGrpSpPr>
        <p:grpSpPr>
          <a:xfrm>
            <a:off x="0" y="-12960"/>
            <a:ext cx="9137160" cy="4914720"/>
            <a:chOff x="0" y="-12960"/>
            <a:chExt cx="9137160" cy="4914720"/>
          </a:xfrm>
        </p:grpSpPr>
        <p:sp>
          <p:nvSpPr>
            <p:cNvPr id="93" name="Line 7"/>
            <p:cNvSpPr/>
            <p:nvPr/>
          </p:nvSpPr>
          <p:spPr>
            <a:xfrm>
              <a:off x="1425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4" name="Line 8"/>
            <p:cNvSpPr/>
            <p:nvPr/>
          </p:nvSpPr>
          <p:spPr>
            <a:xfrm>
              <a:off x="2952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5" name="Line 9"/>
            <p:cNvSpPr/>
            <p:nvPr/>
          </p:nvSpPr>
          <p:spPr>
            <a:xfrm>
              <a:off x="4478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6" name="Line 10"/>
            <p:cNvSpPr/>
            <p:nvPr/>
          </p:nvSpPr>
          <p:spPr>
            <a:xfrm>
              <a:off x="6004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7" name="Line 11"/>
            <p:cNvSpPr/>
            <p:nvPr/>
          </p:nvSpPr>
          <p:spPr>
            <a:xfrm>
              <a:off x="7534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8" name="Line 12"/>
            <p:cNvSpPr/>
            <p:nvPr/>
          </p:nvSpPr>
          <p:spPr>
            <a:xfrm>
              <a:off x="9061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9" name="Line 13"/>
            <p:cNvSpPr/>
            <p:nvPr/>
          </p:nvSpPr>
          <p:spPr>
            <a:xfrm>
              <a:off x="10587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0" name="Line 14"/>
            <p:cNvSpPr/>
            <p:nvPr/>
          </p:nvSpPr>
          <p:spPr>
            <a:xfrm>
              <a:off x="12114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1" name="Line 15"/>
            <p:cNvSpPr/>
            <p:nvPr/>
          </p:nvSpPr>
          <p:spPr>
            <a:xfrm>
              <a:off x="13644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2" name="Line 16"/>
            <p:cNvSpPr/>
            <p:nvPr/>
          </p:nvSpPr>
          <p:spPr>
            <a:xfrm>
              <a:off x="15170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3" name="Line 17"/>
            <p:cNvSpPr/>
            <p:nvPr/>
          </p:nvSpPr>
          <p:spPr>
            <a:xfrm>
              <a:off x="16696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4" name="Line 18"/>
            <p:cNvSpPr/>
            <p:nvPr/>
          </p:nvSpPr>
          <p:spPr>
            <a:xfrm>
              <a:off x="18223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5" name="Line 19"/>
            <p:cNvSpPr/>
            <p:nvPr/>
          </p:nvSpPr>
          <p:spPr>
            <a:xfrm>
              <a:off x="19753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6" name="Line 20"/>
            <p:cNvSpPr/>
            <p:nvPr/>
          </p:nvSpPr>
          <p:spPr>
            <a:xfrm>
              <a:off x="21279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7" name="Line 21"/>
            <p:cNvSpPr/>
            <p:nvPr/>
          </p:nvSpPr>
          <p:spPr>
            <a:xfrm>
              <a:off x="22806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8" name="Line 22"/>
            <p:cNvSpPr/>
            <p:nvPr/>
          </p:nvSpPr>
          <p:spPr>
            <a:xfrm>
              <a:off x="24332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9" name="Line 23"/>
            <p:cNvSpPr/>
            <p:nvPr/>
          </p:nvSpPr>
          <p:spPr>
            <a:xfrm>
              <a:off x="25862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0" name="Line 24"/>
            <p:cNvSpPr/>
            <p:nvPr/>
          </p:nvSpPr>
          <p:spPr>
            <a:xfrm>
              <a:off x="27388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1" name="Line 25"/>
            <p:cNvSpPr/>
            <p:nvPr/>
          </p:nvSpPr>
          <p:spPr>
            <a:xfrm>
              <a:off x="28915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2" name="Line 26"/>
            <p:cNvSpPr/>
            <p:nvPr/>
          </p:nvSpPr>
          <p:spPr>
            <a:xfrm>
              <a:off x="30441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3" name="Line 27"/>
            <p:cNvSpPr/>
            <p:nvPr/>
          </p:nvSpPr>
          <p:spPr>
            <a:xfrm>
              <a:off x="31971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4" name="Line 28"/>
            <p:cNvSpPr/>
            <p:nvPr/>
          </p:nvSpPr>
          <p:spPr>
            <a:xfrm>
              <a:off x="33498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5" name="Line 29"/>
            <p:cNvSpPr/>
            <p:nvPr/>
          </p:nvSpPr>
          <p:spPr>
            <a:xfrm>
              <a:off x="35024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6" name="Line 30"/>
            <p:cNvSpPr/>
            <p:nvPr/>
          </p:nvSpPr>
          <p:spPr>
            <a:xfrm>
              <a:off x="36550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7" name="Line 31"/>
            <p:cNvSpPr/>
            <p:nvPr/>
          </p:nvSpPr>
          <p:spPr>
            <a:xfrm>
              <a:off x="38080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8" name="Line 32"/>
            <p:cNvSpPr/>
            <p:nvPr/>
          </p:nvSpPr>
          <p:spPr>
            <a:xfrm>
              <a:off x="39607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9" name="Line 33"/>
            <p:cNvSpPr/>
            <p:nvPr/>
          </p:nvSpPr>
          <p:spPr>
            <a:xfrm>
              <a:off x="41133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0" name="Line 34"/>
            <p:cNvSpPr/>
            <p:nvPr/>
          </p:nvSpPr>
          <p:spPr>
            <a:xfrm>
              <a:off x="42660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1" name="Line 35"/>
            <p:cNvSpPr/>
            <p:nvPr/>
          </p:nvSpPr>
          <p:spPr>
            <a:xfrm>
              <a:off x="44186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2" name="Line 36"/>
            <p:cNvSpPr/>
            <p:nvPr/>
          </p:nvSpPr>
          <p:spPr>
            <a:xfrm>
              <a:off x="45716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3" name="Line 37"/>
            <p:cNvSpPr/>
            <p:nvPr/>
          </p:nvSpPr>
          <p:spPr>
            <a:xfrm>
              <a:off x="47242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4" name="Line 38"/>
            <p:cNvSpPr/>
            <p:nvPr/>
          </p:nvSpPr>
          <p:spPr>
            <a:xfrm>
              <a:off x="48769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5" name="Line 39"/>
            <p:cNvSpPr/>
            <p:nvPr/>
          </p:nvSpPr>
          <p:spPr>
            <a:xfrm>
              <a:off x="50295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6" name="Line 40"/>
            <p:cNvSpPr/>
            <p:nvPr/>
          </p:nvSpPr>
          <p:spPr>
            <a:xfrm>
              <a:off x="51825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7" name="Line 41"/>
            <p:cNvSpPr/>
            <p:nvPr/>
          </p:nvSpPr>
          <p:spPr>
            <a:xfrm>
              <a:off x="53352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8" name="Line 42"/>
            <p:cNvSpPr/>
            <p:nvPr/>
          </p:nvSpPr>
          <p:spPr>
            <a:xfrm>
              <a:off x="54878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9" name="Line 43"/>
            <p:cNvSpPr/>
            <p:nvPr/>
          </p:nvSpPr>
          <p:spPr>
            <a:xfrm>
              <a:off x="56404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0" name="Line 44"/>
            <p:cNvSpPr/>
            <p:nvPr/>
          </p:nvSpPr>
          <p:spPr>
            <a:xfrm>
              <a:off x="57934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1" name="Line 45"/>
            <p:cNvSpPr/>
            <p:nvPr/>
          </p:nvSpPr>
          <p:spPr>
            <a:xfrm>
              <a:off x="59461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2" name="Line 46"/>
            <p:cNvSpPr/>
            <p:nvPr/>
          </p:nvSpPr>
          <p:spPr>
            <a:xfrm>
              <a:off x="60987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3" name="Line 47"/>
            <p:cNvSpPr/>
            <p:nvPr/>
          </p:nvSpPr>
          <p:spPr>
            <a:xfrm>
              <a:off x="62514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4" name="Line 48"/>
            <p:cNvSpPr/>
            <p:nvPr/>
          </p:nvSpPr>
          <p:spPr>
            <a:xfrm>
              <a:off x="64044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5" name="Line 49"/>
            <p:cNvSpPr/>
            <p:nvPr/>
          </p:nvSpPr>
          <p:spPr>
            <a:xfrm>
              <a:off x="65570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6" name="Line 50"/>
            <p:cNvSpPr/>
            <p:nvPr/>
          </p:nvSpPr>
          <p:spPr>
            <a:xfrm>
              <a:off x="67096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7" name="Line 51"/>
            <p:cNvSpPr/>
            <p:nvPr/>
          </p:nvSpPr>
          <p:spPr>
            <a:xfrm>
              <a:off x="68623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8" name="Line 52"/>
            <p:cNvSpPr/>
            <p:nvPr/>
          </p:nvSpPr>
          <p:spPr>
            <a:xfrm>
              <a:off x="70153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9" name="Line 53"/>
            <p:cNvSpPr/>
            <p:nvPr/>
          </p:nvSpPr>
          <p:spPr>
            <a:xfrm>
              <a:off x="71679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0" name="Line 54"/>
            <p:cNvSpPr/>
            <p:nvPr/>
          </p:nvSpPr>
          <p:spPr>
            <a:xfrm>
              <a:off x="73206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1" name="Line 55"/>
            <p:cNvSpPr/>
            <p:nvPr/>
          </p:nvSpPr>
          <p:spPr>
            <a:xfrm>
              <a:off x="74732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2" name="Line 56"/>
            <p:cNvSpPr/>
            <p:nvPr/>
          </p:nvSpPr>
          <p:spPr>
            <a:xfrm>
              <a:off x="76262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3" name="Line 57"/>
            <p:cNvSpPr/>
            <p:nvPr/>
          </p:nvSpPr>
          <p:spPr>
            <a:xfrm>
              <a:off x="77788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4" name="Line 58"/>
            <p:cNvSpPr/>
            <p:nvPr/>
          </p:nvSpPr>
          <p:spPr>
            <a:xfrm>
              <a:off x="79315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5" name="Line 59"/>
            <p:cNvSpPr/>
            <p:nvPr/>
          </p:nvSpPr>
          <p:spPr>
            <a:xfrm>
              <a:off x="80841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6" name="Line 60"/>
            <p:cNvSpPr/>
            <p:nvPr/>
          </p:nvSpPr>
          <p:spPr>
            <a:xfrm>
              <a:off x="82371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7" name="Line 61"/>
            <p:cNvSpPr/>
            <p:nvPr/>
          </p:nvSpPr>
          <p:spPr>
            <a:xfrm>
              <a:off x="83898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8" name="Line 62"/>
            <p:cNvSpPr/>
            <p:nvPr/>
          </p:nvSpPr>
          <p:spPr>
            <a:xfrm>
              <a:off x="85424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9" name="Line 63"/>
            <p:cNvSpPr/>
            <p:nvPr/>
          </p:nvSpPr>
          <p:spPr>
            <a:xfrm>
              <a:off x="86950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0" name="Line 64"/>
            <p:cNvSpPr/>
            <p:nvPr/>
          </p:nvSpPr>
          <p:spPr>
            <a:xfrm>
              <a:off x="88480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1" name="Line 65"/>
            <p:cNvSpPr/>
            <p:nvPr/>
          </p:nvSpPr>
          <p:spPr>
            <a:xfrm>
              <a:off x="90007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2" name="Line 66"/>
            <p:cNvSpPr/>
            <p:nvPr/>
          </p:nvSpPr>
          <p:spPr>
            <a:xfrm flipH="1">
              <a:off x="0" y="-1296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3" name="Line 67"/>
            <p:cNvSpPr/>
            <p:nvPr/>
          </p:nvSpPr>
          <p:spPr>
            <a:xfrm flipH="1">
              <a:off x="0" y="13968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4" name="Line 68"/>
            <p:cNvSpPr/>
            <p:nvPr/>
          </p:nvSpPr>
          <p:spPr>
            <a:xfrm flipH="1">
              <a:off x="0" y="29268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5" name="Line 69"/>
            <p:cNvSpPr/>
            <p:nvPr/>
          </p:nvSpPr>
          <p:spPr>
            <a:xfrm flipH="1">
              <a:off x="0" y="44532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6" name="Line 70"/>
            <p:cNvSpPr/>
            <p:nvPr/>
          </p:nvSpPr>
          <p:spPr>
            <a:xfrm flipH="1">
              <a:off x="0" y="59832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7" name="Line 71"/>
            <p:cNvSpPr/>
            <p:nvPr/>
          </p:nvSpPr>
          <p:spPr>
            <a:xfrm flipH="1">
              <a:off x="0" y="75096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8" name="Line 72"/>
            <p:cNvSpPr/>
            <p:nvPr/>
          </p:nvSpPr>
          <p:spPr>
            <a:xfrm flipH="1">
              <a:off x="0" y="90396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9" name="Line 73"/>
            <p:cNvSpPr/>
            <p:nvPr/>
          </p:nvSpPr>
          <p:spPr>
            <a:xfrm flipH="1">
              <a:off x="0" y="105660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0" name="Line 74"/>
            <p:cNvSpPr/>
            <p:nvPr/>
          </p:nvSpPr>
          <p:spPr>
            <a:xfrm flipH="1">
              <a:off x="0" y="120960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1" name="Line 75"/>
            <p:cNvSpPr/>
            <p:nvPr/>
          </p:nvSpPr>
          <p:spPr>
            <a:xfrm flipH="1">
              <a:off x="0" y="136224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2" name="Line 76"/>
            <p:cNvSpPr/>
            <p:nvPr/>
          </p:nvSpPr>
          <p:spPr>
            <a:xfrm flipH="1">
              <a:off x="0" y="151524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3" name="Line 77"/>
            <p:cNvSpPr/>
            <p:nvPr/>
          </p:nvSpPr>
          <p:spPr>
            <a:xfrm flipH="1">
              <a:off x="0" y="166824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4" name="Line 78"/>
            <p:cNvSpPr/>
            <p:nvPr/>
          </p:nvSpPr>
          <p:spPr>
            <a:xfrm flipH="1">
              <a:off x="0" y="182088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5" name="Line 79"/>
            <p:cNvSpPr/>
            <p:nvPr/>
          </p:nvSpPr>
          <p:spPr>
            <a:xfrm flipH="1">
              <a:off x="0" y="197388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6" name="Line 80"/>
            <p:cNvSpPr/>
            <p:nvPr/>
          </p:nvSpPr>
          <p:spPr>
            <a:xfrm flipH="1">
              <a:off x="0" y="212652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7" name="Line 81"/>
            <p:cNvSpPr/>
            <p:nvPr/>
          </p:nvSpPr>
          <p:spPr>
            <a:xfrm flipH="1">
              <a:off x="0" y="227952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8" name="Line 82"/>
            <p:cNvSpPr/>
            <p:nvPr/>
          </p:nvSpPr>
          <p:spPr>
            <a:xfrm flipH="1">
              <a:off x="0" y="243216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9" name="Line 83"/>
            <p:cNvSpPr/>
            <p:nvPr/>
          </p:nvSpPr>
          <p:spPr>
            <a:xfrm flipH="1">
              <a:off x="0" y="258516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0" name="Line 84"/>
            <p:cNvSpPr/>
            <p:nvPr/>
          </p:nvSpPr>
          <p:spPr>
            <a:xfrm flipH="1">
              <a:off x="0" y="273780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1" name="Line 85"/>
            <p:cNvSpPr/>
            <p:nvPr/>
          </p:nvSpPr>
          <p:spPr>
            <a:xfrm flipH="1">
              <a:off x="0" y="289080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2" name="Line 86"/>
            <p:cNvSpPr/>
            <p:nvPr/>
          </p:nvSpPr>
          <p:spPr>
            <a:xfrm flipH="1">
              <a:off x="0" y="304344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3" name="Line 87"/>
            <p:cNvSpPr/>
            <p:nvPr/>
          </p:nvSpPr>
          <p:spPr>
            <a:xfrm flipH="1">
              <a:off x="0" y="319644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4" name="Line 88"/>
            <p:cNvSpPr/>
            <p:nvPr/>
          </p:nvSpPr>
          <p:spPr>
            <a:xfrm flipH="1">
              <a:off x="0" y="334944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5" name="Line 89"/>
            <p:cNvSpPr/>
            <p:nvPr/>
          </p:nvSpPr>
          <p:spPr>
            <a:xfrm flipH="1">
              <a:off x="0" y="350208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6" name="Line 90"/>
            <p:cNvSpPr/>
            <p:nvPr/>
          </p:nvSpPr>
          <p:spPr>
            <a:xfrm flipH="1">
              <a:off x="0" y="365508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7" name="Line 91"/>
            <p:cNvSpPr/>
            <p:nvPr/>
          </p:nvSpPr>
          <p:spPr>
            <a:xfrm flipH="1">
              <a:off x="0" y="380772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8" name="Line 92"/>
            <p:cNvSpPr/>
            <p:nvPr/>
          </p:nvSpPr>
          <p:spPr>
            <a:xfrm flipH="1">
              <a:off x="0" y="396072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9" name="Line 93"/>
            <p:cNvSpPr/>
            <p:nvPr/>
          </p:nvSpPr>
          <p:spPr>
            <a:xfrm flipH="1">
              <a:off x="0" y="411336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80" name="Line 94"/>
            <p:cNvSpPr/>
            <p:nvPr/>
          </p:nvSpPr>
          <p:spPr>
            <a:xfrm flipH="1">
              <a:off x="0" y="426636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81" name="Line 95"/>
            <p:cNvSpPr/>
            <p:nvPr/>
          </p:nvSpPr>
          <p:spPr>
            <a:xfrm flipH="1">
              <a:off x="0" y="442512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82" name="Line 96"/>
            <p:cNvSpPr/>
            <p:nvPr/>
          </p:nvSpPr>
          <p:spPr>
            <a:xfrm flipH="1">
              <a:off x="0" y="457776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83" name="Line 97"/>
            <p:cNvSpPr/>
            <p:nvPr/>
          </p:nvSpPr>
          <p:spPr>
            <a:xfrm flipH="1">
              <a:off x="0" y="473076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84" name="Line 98"/>
            <p:cNvSpPr/>
            <p:nvPr/>
          </p:nvSpPr>
          <p:spPr>
            <a:xfrm flipH="1">
              <a:off x="0" y="488340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5" name="CustomShape 99"/>
          <p:cNvSpPr/>
          <p:nvPr/>
        </p:nvSpPr>
        <p:spPr>
          <a:xfrm>
            <a:off x="4317480" y="2520"/>
            <a:ext cx="4825800" cy="4914360"/>
          </a:xfrm>
          <a:custGeom>
            <a:avLst/>
            <a:gdLst/>
            <a:ahLst/>
            <a:rect l="l" t="t" r="r" b="b"/>
            <a:pathLst>
              <a:path w="5048250" h="5140862">
                <a:moveTo>
                  <a:pt x="3013830" y="0"/>
                </a:moveTo>
                <a:lnTo>
                  <a:pt x="5048250" y="0"/>
                </a:lnTo>
                <a:lnTo>
                  <a:pt x="5048250" y="5140862"/>
                </a:lnTo>
                <a:lnTo>
                  <a:pt x="0" y="5140862"/>
                </a:lnTo>
                <a:close/>
              </a:path>
            </a:pathLst>
          </a:custGeom>
          <a:solidFill>
            <a:srgbClr val="0077bd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86" name="Group 100"/>
          <p:cNvGrpSpPr/>
          <p:nvPr/>
        </p:nvGrpSpPr>
        <p:grpSpPr>
          <a:xfrm>
            <a:off x="787320" y="755280"/>
            <a:ext cx="798480" cy="844200"/>
            <a:chOff x="787320" y="755280"/>
            <a:chExt cx="798480" cy="844200"/>
          </a:xfrm>
        </p:grpSpPr>
        <p:sp>
          <p:nvSpPr>
            <p:cNvPr id="187" name="CustomShape 101"/>
            <p:cNvSpPr/>
            <p:nvPr/>
          </p:nvSpPr>
          <p:spPr>
            <a:xfrm>
              <a:off x="787320" y="755280"/>
              <a:ext cx="642240" cy="844200"/>
            </a:xfrm>
            <a:custGeom>
              <a:avLst/>
              <a:gdLst/>
              <a:ahLst/>
              <a:rect l="l" t="t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solidFill>
              <a:srgbClr val="003f7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8" name="CustomShape 102"/>
            <p:cNvSpPr/>
            <p:nvPr/>
          </p:nvSpPr>
          <p:spPr>
            <a:xfrm>
              <a:off x="1162080" y="755280"/>
              <a:ext cx="423720" cy="591840"/>
            </a:xfrm>
            <a:custGeom>
              <a:avLst/>
              <a:gdLst/>
              <a:ahLst/>
              <a:rect l="l" t="t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solidFill>
              <a:srgbClr val="003f7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89" name="Group 103"/>
          <p:cNvGrpSpPr/>
          <p:nvPr/>
        </p:nvGrpSpPr>
        <p:grpSpPr>
          <a:xfrm>
            <a:off x="4059360" y="1649520"/>
            <a:ext cx="746640" cy="808560"/>
            <a:chOff x="4059360" y="1649520"/>
            <a:chExt cx="746640" cy="808560"/>
          </a:xfrm>
        </p:grpSpPr>
        <p:sp>
          <p:nvSpPr>
            <p:cNvPr id="190" name="CustomShape 104"/>
            <p:cNvSpPr/>
            <p:nvPr/>
          </p:nvSpPr>
          <p:spPr>
            <a:xfrm>
              <a:off x="4184280" y="1649520"/>
              <a:ext cx="621720" cy="195480"/>
            </a:xfrm>
            <a:custGeom>
              <a:avLst/>
              <a:gdLst/>
              <a:ahLst/>
              <a:rect l="l" t="t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solidFill>
              <a:srgbClr val="003f7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1" name="CustomShape 105"/>
            <p:cNvSpPr/>
            <p:nvPr/>
          </p:nvSpPr>
          <p:spPr>
            <a:xfrm>
              <a:off x="4249800" y="1898640"/>
              <a:ext cx="402840" cy="559440"/>
            </a:xfrm>
            <a:custGeom>
              <a:avLst/>
              <a:gdLst/>
              <a:ahLst/>
              <a:rect l="l" t="t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solidFill>
              <a:srgbClr val="003f7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2" name="CustomShape 106"/>
            <p:cNvSpPr/>
            <p:nvPr/>
          </p:nvSpPr>
          <p:spPr>
            <a:xfrm>
              <a:off x="4059360" y="1898640"/>
              <a:ext cx="399600" cy="559440"/>
            </a:xfrm>
            <a:custGeom>
              <a:avLst/>
              <a:gdLst/>
              <a:ahLst/>
              <a:rect l="l" t="t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solidFill>
              <a:srgbClr val="003f7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93" name="CustomShape 107"/>
          <p:cNvSpPr/>
          <p:nvPr/>
        </p:nvSpPr>
        <p:spPr>
          <a:xfrm>
            <a:off x="0" y="2647800"/>
            <a:ext cx="2406960" cy="574920"/>
          </a:xfrm>
          <a:custGeom>
            <a:avLst/>
            <a:gdLst/>
            <a:ahLst/>
            <a:rect l="l" t="t" r="r" b="b"/>
            <a:pathLst>
              <a:path w="2402984" h="575724">
                <a:moveTo>
                  <a:pt x="0" y="0"/>
                </a:moveTo>
                <a:lnTo>
                  <a:pt x="2402984" y="0"/>
                </a:lnTo>
                <a:lnTo>
                  <a:pt x="2052676" y="575724"/>
                </a:lnTo>
                <a:lnTo>
                  <a:pt x="0" y="575724"/>
                </a:lnTo>
                <a:close/>
              </a:path>
            </a:pathLst>
          </a:custGeom>
          <a:solidFill>
            <a:srgbClr val="003f7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94" name="Group 108"/>
          <p:cNvGrpSpPr/>
          <p:nvPr/>
        </p:nvGrpSpPr>
        <p:grpSpPr>
          <a:xfrm>
            <a:off x="299520" y="2798280"/>
            <a:ext cx="1679760" cy="251640"/>
            <a:chOff x="299520" y="2798280"/>
            <a:chExt cx="1679760" cy="251640"/>
          </a:xfrm>
        </p:grpSpPr>
        <p:sp>
          <p:nvSpPr>
            <p:cNvPr id="195" name="CustomShape 109"/>
            <p:cNvSpPr/>
            <p:nvPr/>
          </p:nvSpPr>
          <p:spPr>
            <a:xfrm>
              <a:off x="299520" y="2798280"/>
              <a:ext cx="250560" cy="251640"/>
            </a:xfrm>
            <a:custGeom>
              <a:avLst/>
              <a:gdLst/>
              <a:ahLst/>
              <a:rect l="l" t="t" r="r" b="b"/>
              <a:pathLst>
                <a:path w="114" h="115">
                  <a:moveTo>
                    <a:pt x="57" y="0"/>
                  </a:moveTo>
                  <a:cubicBezTo>
                    <a:pt x="88" y="0"/>
                    <a:pt x="114" y="26"/>
                    <a:pt x="114" y="58"/>
                  </a:cubicBezTo>
                  <a:cubicBezTo>
                    <a:pt x="114" y="89"/>
                    <a:pt x="88" y="115"/>
                    <a:pt x="57" y="115"/>
                  </a:cubicBezTo>
                  <a:cubicBezTo>
                    <a:pt x="25" y="115"/>
                    <a:pt x="0" y="89"/>
                    <a:pt x="0" y="58"/>
                  </a:cubicBezTo>
                  <a:cubicBezTo>
                    <a:pt x="0" y="26"/>
                    <a:pt x="25" y="0"/>
                    <a:pt x="57" y="0"/>
                  </a:cubicBezTo>
                  <a:moveTo>
                    <a:pt x="49" y="107"/>
                  </a:moveTo>
                  <a:cubicBezTo>
                    <a:pt x="73" y="65"/>
                    <a:pt x="73" y="65"/>
                    <a:pt x="73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65" y="51"/>
                    <a:pt x="65" y="51"/>
                    <a:pt x="65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57" y="108"/>
                    <a:pt x="57" y="108"/>
                    <a:pt x="57" y="108"/>
                  </a:cubicBezTo>
                  <a:cubicBezTo>
                    <a:pt x="84" y="108"/>
                    <a:pt x="107" y="85"/>
                    <a:pt x="107" y="58"/>
                  </a:cubicBezTo>
                  <a:cubicBezTo>
                    <a:pt x="107" y="30"/>
                    <a:pt x="84" y="8"/>
                    <a:pt x="57" y="8"/>
                  </a:cubicBezTo>
                  <a:cubicBezTo>
                    <a:pt x="55" y="8"/>
                    <a:pt x="53" y="8"/>
                    <a:pt x="51" y="8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57" y="51"/>
                    <a:pt x="57" y="51"/>
                    <a:pt x="57" y="51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21" y="17"/>
                    <a:pt x="7" y="36"/>
                    <a:pt x="7" y="58"/>
                  </a:cubicBezTo>
                  <a:cubicBezTo>
                    <a:pt x="7" y="83"/>
                    <a:pt x="25" y="103"/>
                    <a:pt x="49" y="1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6" name="CustomShape 110"/>
            <p:cNvSpPr/>
            <p:nvPr/>
          </p:nvSpPr>
          <p:spPr>
            <a:xfrm>
              <a:off x="614160" y="2877480"/>
              <a:ext cx="1365120" cy="115560"/>
            </a:xfrm>
            <a:custGeom>
              <a:avLst/>
              <a:gdLst/>
              <a:ahLst/>
              <a:rect l="l" t="t" r="r" b="b"/>
              <a:pathLst>
                <a:path w="621" h="53">
                  <a:moveTo>
                    <a:pt x="0" y="41"/>
                  </a:moveTo>
                  <a:cubicBezTo>
                    <a:pt x="22" y="41"/>
                    <a:pt x="22" y="41"/>
                    <a:pt x="22" y="41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8" y="3"/>
                    <a:pt x="8" y="3"/>
                    <a:pt x="8" y="3"/>
                  </a:cubicBezTo>
                  <a:lnTo>
                    <a:pt x="0" y="41"/>
                  </a:lnTo>
                  <a:close/>
                  <a:moveTo>
                    <a:pt x="51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6" y="33"/>
                    <a:pt x="57" y="32"/>
                    <a:pt x="58" y="30"/>
                  </a:cubicBezTo>
                  <a:cubicBezTo>
                    <a:pt x="59" y="29"/>
                    <a:pt x="60" y="27"/>
                    <a:pt x="60" y="25"/>
                  </a:cubicBezTo>
                  <a:cubicBezTo>
                    <a:pt x="61" y="24"/>
                    <a:pt x="61" y="22"/>
                    <a:pt x="61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1"/>
                    <a:pt x="55" y="22"/>
                    <a:pt x="54" y="23"/>
                  </a:cubicBezTo>
                  <a:cubicBezTo>
                    <a:pt x="54" y="24"/>
                    <a:pt x="54" y="25"/>
                    <a:pt x="53" y="26"/>
                  </a:cubicBezTo>
                  <a:cubicBezTo>
                    <a:pt x="53" y="27"/>
                    <a:pt x="52" y="28"/>
                    <a:pt x="51" y="29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7" y="21"/>
                    <a:pt x="48" y="20"/>
                    <a:pt x="50" y="20"/>
                  </a:cubicBezTo>
                  <a:cubicBezTo>
                    <a:pt x="51" y="19"/>
                    <a:pt x="52" y="18"/>
                    <a:pt x="53" y="18"/>
                  </a:cubicBezTo>
                  <a:cubicBezTo>
                    <a:pt x="54" y="17"/>
                    <a:pt x="55" y="16"/>
                    <a:pt x="55" y="15"/>
                  </a:cubicBezTo>
                  <a:cubicBezTo>
                    <a:pt x="56" y="14"/>
                    <a:pt x="56" y="12"/>
                    <a:pt x="56" y="11"/>
                  </a:cubicBezTo>
                  <a:cubicBezTo>
                    <a:pt x="56" y="10"/>
                    <a:pt x="56" y="8"/>
                    <a:pt x="55" y="7"/>
                  </a:cubicBezTo>
                  <a:cubicBezTo>
                    <a:pt x="55" y="7"/>
                    <a:pt x="54" y="6"/>
                    <a:pt x="53" y="5"/>
                  </a:cubicBezTo>
                  <a:cubicBezTo>
                    <a:pt x="53" y="4"/>
                    <a:pt x="52" y="4"/>
                    <a:pt x="51" y="3"/>
                  </a:cubicBezTo>
                  <a:cubicBezTo>
                    <a:pt x="50" y="3"/>
                    <a:pt x="49" y="3"/>
                    <a:pt x="48" y="2"/>
                  </a:cubicBezTo>
                  <a:cubicBezTo>
                    <a:pt x="47" y="2"/>
                    <a:pt x="46" y="2"/>
                    <a:pt x="45" y="2"/>
                  </a:cubicBezTo>
                  <a:cubicBezTo>
                    <a:pt x="44" y="2"/>
                    <a:pt x="42" y="2"/>
                    <a:pt x="41" y="3"/>
                  </a:cubicBezTo>
                  <a:cubicBezTo>
                    <a:pt x="40" y="3"/>
                    <a:pt x="39" y="4"/>
                    <a:pt x="37" y="4"/>
                  </a:cubicBezTo>
                  <a:cubicBezTo>
                    <a:pt x="36" y="5"/>
                    <a:pt x="35" y="6"/>
                    <a:pt x="35" y="7"/>
                  </a:cubicBezTo>
                  <a:cubicBezTo>
                    <a:pt x="34" y="9"/>
                    <a:pt x="34" y="10"/>
                    <a:pt x="34" y="12"/>
                  </a:cubicBezTo>
                  <a:cubicBezTo>
                    <a:pt x="34" y="13"/>
                    <a:pt x="34" y="14"/>
                    <a:pt x="34" y="15"/>
                  </a:cubicBezTo>
                  <a:cubicBezTo>
                    <a:pt x="34" y="15"/>
                    <a:pt x="35" y="16"/>
                    <a:pt x="35" y="17"/>
                  </a:cubicBezTo>
                  <a:cubicBezTo>
                    <a:pt x="36" y="17"/>
                    <a:pt x="36" y="18"/>
                    <a:pt x="37" y="19"/>
                  </a:cubicBezTo>
                  <a:cubicBezTo>
                    <a:pt x="35" y="19"/>
                    <a:pt x="34" y="20"/>
                    <a:pt x="33" y="21"/>
                  </a:cubicBezTo>
                  <a:cubicBezTo>
                    <a:pt x="31" y="21"/>
                    <a:pt x="30" y="22"/>
                    <a:pt x="29" y="23"/>
                  </a:cubicBezTo>
                  <a:cubicBezTo>
                    <a:pt x="28" y="24"/>
                    <a:pt x="27" y="25"/>
                    <a:pt x="27" y="26"/>
                  </a:cubicBezTo>
                  <a:cubicBezTo>
                    <a:pt x="26" y="28"/>
                    <a:pt x="26" y="29"/>
                    <a:pt x="26" y="31"/>
                  </a:cubicBezTo>
                  <a:cubicBezTo>
                    <a:pt x="26" y="32"/>
                    <a:pt x="26" y="34"/>
                    <a:pt x="27" y="35"/>
                  </a:cubicBezTo>
                  <a:cubicBezTo>
                    <a:pt x="27" y="36"/>
                    <a:pt x="28" y="37"/>
                    <a:pt x="29" y="38"/>
                  </a:cubicBezTo>
                  <a:cubicBezTo>
                    <a:pt x="30" y="39"/>
                    <a:pt x="31" y="39"/>
                    <a:pt x="32" y="40"/>
                  </a:cubicBezTo>
                  <a:cubicBezTo>
                    <a:pt x="33" y="41"/>
                    <a:pt x="34" y="41"/>
                    <a:pt x="35" y="41"/>
                  </a:cubicBezTo>
                  <a:cubicBezTo>
                    <a:pt x="37" y="41"/>
                    <a:pt x="38" y="42"/>
                    <a:pt x="39" y="42"/>
                  </a:cubicBezTo>
                  <a:cubicBezTo>
                    <a:pt x="40" y="42"/>
                    <a:pt x="41" y="42"/>
                    <a:pt x="42" y="41"/>
                  </a:cubicBezTo>
                  <a:cubicBezTo>
                    <a:pt x="43" y="41"/>
                    <a:pt x="44" y="41"/>
                    <a:pt x="45" y="41"/>
                  </a:cubicBezTo>
                  <a:cubicBezTo>
                    <a:pt x="46" y="41"/>
                    <a:pt x="47" y="40"/>
                    <a:pt x="48" y="40"/>
                  </a:cubicBezTo>
                  <a:cubicBezTo>
                    <a:pt x="48" y="40"/>
                    <a:pt x="49" y="39"/>
                    <a:pt x="50" y="39"/>
                  </a:cubicBezTo>
                  <a:lnTo>
                    <a:pt x="51" y="41"/>
                  </a:lnTo>
                  <a:close/>
                  <a:moveTo>
                    <a:pt x="47" y="34"/>
                  </a:moveTo>
                  <a:cubicBezTo>
                    <a:pt x="46" y="34"/>
                    <a:pt x="45" y="35"/>
                    <a:pt x="45" y="35"/>
                  </a:cubicBezTo>
                  <a:cubicBezTo>
                    <a:pt x="44" y="35"/>
                    <a:pt x="43" y="36"/>
                    <a:pt x="42" y="36"/>
                  </a:cubicBezTo>
                  <a:cubicBezTo>
                    <a:pt x="42" y="36"/>
                    <a:pt x="41" y="36"/>
                    <a:pt x="40" y="36"/>
                  </a:cubicBezTo>
                  <a:cubicBezTo>
                    <a:pt x="39" y="36"/>
                    <a:pt x="38" y="36"/>
                    <a:pt x="38" y="36"/>
                  </a:cubicBezTo>
                  <a:cubicBezTo>
                    <a:pt x="37" y="35"/>
                    <a:pt x="36" y="35"/>
                    <a:pt x="35" y="35"/>
                  </a:cubicBezTo>
                  <a:cubicBezTo>
                    <a:pt x="35" y="34"/>
                    <a:pt x="34" y="34"/>
                    <a:pt x="34" y="33"/>
                  </a:cubicBezTo>
                  <a:cubicBezTo>
                    <a:pt x="34" y="32"/>
                    <a:pt x="33" y="31"/>
                    <a:pt x="33" y="30"/>
                  </a:cubicBezTo>
                  <a:cubicBezTo>
                    <a:pt x="33" y="29"/>
                    <a:pt x="34" y="29"/>
                    <a:pt x="34" y="28"/>
                  </a:cubicBezTo>
                  <a:cubicBezTo>
                    <a:pt x="34" y="27"/>
                    <a:pt x="35" y="27"/>
                    <a:pt x="35" y="26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4"/>
                    <a:pt x="39" y="24"/>
                    <a:pt x="40" y="24"/>
                  </a:cubicBezTo>
                  <a:lnTo>
                    <a:pt x="47" y="34"/>
                  </a:lnTo>
                  <a:close/>
                  <a:moveTo>
                    <a:pt x="50" y="11"/>
                  </a:moveTo>
                  <a:cubicBezTo>
                    <a:pt x="50" y="12"/>
                    <a:pt x="49" y="12"/>
                    <a:pt x="49" y="13"/>
                  </a:cubicBezTo>
                  <a:cubicBezTo>
                    <a:pt x="48" y="14"/>
                    <a:pt x="48" y="14"/>
                    <a:pt x="47" y="15"/>
                  </a:cubicBezTo>
                  <a:cubicBezTo>
                    <a:pt x="47" y="15"/>
                    <a:pt x="46" y="16"/>
                    <a:pt x="45" y="16"/>
                  </a:cubicBezTo>
                  <a:cubicBezTo>
                    <a:pt x="44" y="16"/>
                    <a:pt x="44" y="17"/>
                    <a:pt x="43" y="17"/>
                  </a:cubicBezTo>
                  <a:cubicBezTo>
                    <a:pt x="43" y="16"/>
                    <a:pt x="42" y="16"/>
                    <a:pt x="42" y="15"/>
                  </a:cubicBezTo>
                  <a:cubicBezTo>
                    <a:pt x="42" y="15"/>
                    <a:pt x="41" y="14"/>
                    <a:pt x="41" y="14"/>
                  </a:cubicBezTo>
                  <a:cubicBezTo>
                    <a:pt x="41" y="13"/>
                    <a:pt x="41" y="12"/>
                    <a:pt x="41" y="12"/>
                  </a:cubicBezTo>
                  <a:cubicBezTo>
                    <a:pt x="41" y="11"/>
                    <a:pt x="41" y="10"/>
                    <a:pt x="42" y="9"/>
                  </a:cubicBezTo>
                  <a:cubicBezTo>
                    <a:pt x="42" y="9"/>
                    <a:pt x="43" y="8"/>
                    <a:pt x="43" y="8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46" y="7"/>
                    <a:pt x="47" y="7"/>
                    <a:pt x="48" y="8"/>
                  </a:cubicBezTo>
                  <a:cubicBezTo>
                    <a:pt x="48" y="8"/>
                    <a:pt x="49" y="8"/>
                    <a:pt x="49" y="9"/>
                  </a:cubicBezTo>
                  <a:cubicBezTo>
                    <a:pt x="49" y="9"/>
                    <a:pt x="50" y="10"/>
                    <a:pt x="50" y="11"/>
                  </a:cubicBezTo>
                  <a:moveTo>
                    <a:pt x="62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64" y="3"/>
                    <a:pt x="64" y="3"/>
                    <a:pt x="64" y="3"/>
                  </a:cubicBezTo>
                  <a:lnTo>
                    <a:pt x="62" y="9"/>
                  </a:lnTo>
                  <a:close/>
                  <a:moveTo>
                    <a:pt x="109" y="9"/>
                  </a:moveTo>
                  <a:cubicBezTo>
                    <a:pt x="120" y="9"/>
                    <a:pt x="120" y="9"/>
                    <a:pt x="120" y="9"/>
                  </a:cubicBezTo>
                  <a:cubicBezTo>
                    <a:pt x="113" y="41"/>
                    <a:pt x="113" y="41"/>
                    <a:pt x="113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8" y="9"/>
                    <a:pt x="128" y="9"/>
                    <a:pt x="128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11" y="3"/>
                    <a:pt x="111" y="3"/>
                    <a:pt x="111" y="3"/>
                  </a:cubicBezTo>
                  <a:lnTo>
                    <a:pt x="109" y="9"/>
                  </a:lnTo>
                  <a:close/>
                  <a:moveTo>
                    <a:pt x="160" y="29"/>
                  </a:moveTo>
                  <a:cubicBezTo>
                    <a:pt x="160" y="28"/>
                    <a:pt x="160" y="27"/>
                    <a:pt x="160" y="26"/>
                  </a:cubicBezTo>
                  <a:cubicBezTo>
                    <a:pt x="160" y="25"/>
                    <a:pt x="160" y="24"/>
                    <a:pt x="160" y="23"/>
                  </a:cubicBezTo>
                  <a:cubicBezTo>
                    <a:pt x="160" y="20"/>
                    <a:pt x="160" y="18"/>
                    <a:pt x="159" y="17"/>
                  </a:cubicBezTo>
                  <a:cubicBezTo>
                    <a:pt x="158" y="15"/>
                    <a:pt x="157" y="14"/>
                    <a:pt x="155" y="13"/>
                  </a:cubicBezTo>
                  <a:cubicBezTo>
                    <a:pt x="153" y="12"/>
                    <a:pt x="151" y="12"/>
                    <a:pt x="149" y="12"/>
                  </a:cubicBezTo>
                  <a:cubicBezTo>
                    <a:pt x="147" y="12"/>
                    <a:pt x="145" y="12"/>
                    <a:pt x="144" y="13"/>
                  </a:cubicBezTo>
                  <a:cubicBezTo>
                    <a:pt x="142" y="14"/>
                    <a:pt x="141" y="14"/>
                    <a:pt x="139" y="16"/>
                  </a:cubicBezTo>
                  <a:cubicBezTo>
                    <a:pt x="138" y="17"/>
                    <a:pt x="137" y="18"/>
                    <a:pt x="136" y="19"/>
                  </a:cubicBezTo>
                  <a:cubicBezTo>
                    <a:pt x="135" y="21"/>
                    <a:pt x="134" y="22"/>
                    <a:pt x="134" y="24"/>
                  </a:cubicBezTo>
                  <a:cubicBezTo>
                    <a:pt x="133" y="26"/>
                    <a:pt x="133" y="27"/>
                    <a:pt x="133" y="29"/>
                  </a:cubicBezTo>
                  <a:cubicBezTo>
                    <a:pt x="133" y="31"/>
                    <a:pt x="133" y="33"/>
                    <a:pt x="134" y="35"/>
                  </a:cubicBezTo>
                  <a:cubicBezTo>
                    <a:pt x="134" y="36"/>
                    <a:pt x="135" y="38"/>
                    <a:pt x="137" y="39"/>
                  </a:cubicBezTo>
                  <a:cubicBezTo>
                    <a:pt x="138" y="40"/>
                    <a:pt x="139" y="40"/>
                    <a:pt x="141" y="41"/>
                  </a:cubicBezTo>
                  <a:cubicBezTo>
                    <a:pt x="143" y="41"/>
                    <a:pt x="144" y="42"/>
                    <a:pt x="146" y="42"/>
                  </a:cubicBezTo>
                  <a:cubicBezTo>
                    <a:pt x="148" y="42"/>
                    <a:pt x="149" y="41"/>
                    <a:pt x="151" y="41"/>
                  </a:cubicBezTo>
                  <a:cubicBezTo>
                    <a:pt x="153" y="41"/>
                    <a:pt x="154" y="40"/>
                    <a:pt x="155" y="40"/>
                  </a:cubicBezTo>
                  <a:cubicBezTo>
                    <a:pt x="156" y="34"/>
                    <a:pt x="156" y="34"/>
                    <a:pt x="156" y="34"/>
                  </a:cubicBezTo>
                  <a:cubicBezTo>
                    <a:pt x="155" y="35"/>
                    <a:pt x="154" y="35"/>
                    <a:pt x="152" y="36"/>
                  </a:cubicBezTo>
                  <a:cubicBezTo>
                    <a:pt x="151" y="36"/>
                    <a:pt x="149" y="36"/>
                    <a:pt x="148" y="36"/>
                  </a:cubicBezTo>
                  <a:cubicBezTo>
                    <a:pt x="146" y="36"/>
                    <a:pt x="145" y="36"/>
                    <a:pt x="143" y="36"/>
                  </a:cubicBezTo>
                  <a:cubicBezTo>
                    <a:pt x="142" y="35"/>
                    <a:pt x="141" y="34"/>
                    <a:pt x="141" y="33"/>
                  </a:cubicBezTo>
                  <a:cubicBezTo>
                    <a:pt x="140" y="32"/>
                    <a:pt x="140" y="31"/>
                    <a:pt x="140" y="29"/>
                  </a:cubicBezTo>
                  <a:lnTo>
                    <a:pt x="160" y="29"/>
                  </a:lnTo>
                  <a:close/>
                  <a:moveTo>
                    <a:pt x="141" y="24"/>
                  </a:moveTo>
                  <a:cubicBezTo>
                    <a:pt x="141" y="23"/>
                    <a:pt x="142" y="22"/>
                    <a:pt x="143" y="21"/>
                  </a:cubicBezTo>
                  <a:cubicBezTo>
                    <a:pt x="143" y="20"/>
                    <a:pt x="144" y="19"/>
                    <a:pt x="145" y="18"/>
                  </a:cubicBezTo>
                  <a:cubicBezTo>
                    <a:pt x="146" y="18"/>
                    <a:pt x="147" y="17"/>
                    <a:pt x="149" y="17"/>
                  </a:cubicBezTo>
                  <a:cubicBezTo>
                    <a:pt x="150" y="17"/>
                    <a:pt x="151" y="18"/>
                    <a:pt x="152" y="19"/>
                  </a:cubicBezTo>
                  <a:cubicBezTo>
                    <a:pt x="153" y="19"/>
                    <a:pt x="153" y="21"/>
                    <a:pt x="153" y="22"/>
                  </a:cubicBezTo>
                  <a:cubicBezTo>
                    <a:pt x="153" y="22"/>
                    <a:pt x="153" y="23"/>
                    <a:pt x="153" y="23"/>
                  </a:cubicBezTo>
                  <a:cubicBezTo>
                    <a:pt x="153" y="23"/>
                    <a:pt x="153" y="24"/>
                    <a:pt x="153" y="24"/>
                  </a:cubicBezTo>
                  <a:lnTo>
                    <a:pt x="141" y="24"/>
                  </a:lnTo>
                  <a:close/>
                  <a:moveTo>
                    <a:pt x="188" y="13"/>
                  </a:moveTo>
                  <a:cubicBezTo>
                    <a:pt x="187" y="13"/>
                    <a:pt x="186" y="13"/>
                    <a:pt x="184" y="12"/>
                  </a:cubicBezTo>
                  <a:cubicBezTo>
                    <a:pt x="183" y="12"/>
                    <a:pt x="182" y="12"/>
                    <a:pt x="180" y="12"/>
                  </a:cubicBezTo>
                  <a:cubicBezTo>
                    <a:pt x="178" y="12"/>
                    <a:pt x="176" y="12"/>
                    <a:pt x="174" y="13"/>
                  </a:cubicBezTo>
                  <a:cubicBezTo>
                    <a:pt x="172" y="14"/>
                    <a:pt x="170" y="15"/>
                    <a:pt x="168" y="17"/>
                  </a:cubicBezTo>
                  <a:cubicBezTo>
                    <a:pt x="167" y="19"/>
                    <a:pt x="166" y="20"/>
                    <a:pt x="165" y="23"/>
                  </a:cubicBezTo>
                  <a:cubicBezTo>
                    <a:pt x="164" y="25"/>
                    <a:pt x="164" y="27"/>
                    <a:pt x="164" y="29"/>
                  </a:cubicBezTo>
                  <a:cubicBezTo>
                    <a:pt x="164" y="32"/>
                    <a:pt x="164" y="34"/>
                    <a:pt x="165" y="36"/>
                  </a:cubicBezTo>
                  <a:cubicBezTo>
                    <a:pt x="166" y="38"/>
                    <a:pt x="168" y="39"/>
                    <a:pt x="169" y="40"/>
                  </a:cubicBezTo>
                  <a:cubicBezTo>
                    <a:pt x="171" y="41"/>
                    <a:pt x="173" y="42"/>
                    <a:pt x="176" y="42"/>
                  </a:cubicBezTo>
                  <a:cubicBezTo>
                    <a:pt x="177" y="42"/>
                    <a:pt x="178" y="41"/>
                    <a:pt x="179" y="41"/>
                  </a:cubicBezTo>
                  <a:cubicBezTo>
                    <a:pt x="181" y="41"/>
                    <a:pt x="182" y="41"/>
                    <a:pt x="183" y="40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5"/>
                    <a:pt x="182" y="35"/>
                    <a:pt x="182" y="35"/>
                  </a:cubicBezTo>
                  <a:cubicBezTo>
                    <a:pt x="181" y="35"/>
                    <a:pt x="180" y="36"/>
                    <a:pt x="180" y="36"/>
                  </a:cubicBezTo>
                  <a:cubicBezTo>
                    <a:pt x="179" y="36"/>
                    <a:pt x="178" y="36"/>
                    <a:pt x="178" y="36"/>
                  </a:cubicBezTo>
                  <a:cubicBezTo>
                    <a:pt x="176" y="36"/>
                    <a:pt x="175" y="36"/>
                    <a:pt x="175" y="35"/>
                  </a:cubicBezTo>
                  <a:cubicBezTo>
                    <a:pt x="174" y="35"/>
                    <a:pt x="173" y="34"/>
                    <a:pt x="173" y="34"/>
                  </a:cubicBezTo>
                  <a:cubicBezTo>
                    <a:pt x="172" y="33"/>
                    <a:pt x="172" y="32"/>
                    <a:pt x="172" y="31"/>
                  </a:cubicBezTo>
                  <a:cubicBezTo>
                    <a:pt x="172" y="30"/>
                    <a:pt x="171" y="29"/>
                    <a:pt x="171" y="29"/>
                  </a:cubicBezTo>
                  <a:cubicBezTo>
                    <a:pt x="171" y="27"/>
                    <a:pt x="172" y="26"/>
                    <a:pt x="172" y="25"/>
                  </a:cubicBezTo>
                  <a:cubicBezTo>
                    <a:pt x="172" y="23"/>
                    <a:pt x="173" y="22"/>
                    <a:pt x="174" y="21"/>
                  </a:cubicBezTo>
                  <a:cubicBezTo>
                    <a:pt x="175" y="20"/>
                    <a:pt x="176" y="19"/>
                    <a:pt x="177" y="19"/>
                  </a:cubicBezTo>
                  <a:cubicBezTo>
                    <a:pt x="178" y="18"/>
                    <a:pt x="179" y="18"/>
                    <a:pt x="181" y="18"/>
                  </a:cubicBezTo>
                  <a:cubicBezTo>
                    <a:pt x="182" y="18"/>
                    <a:pt x="183" y="18"/>
                    <a:pt x="184" y="18"/>
                  </a:cubicBezTo>
                  <a:cubicBezTo>
                    <a:pt x="184" y="18"/>
                    <a:pt x="185" y="19"/>
                    <a:pt x="186" y="19"/>
                  </a:cubicBezTo>
                  <a:lnTo>
                    <a:pt x="188" y="13"/>
                  </a:lnTo>
                  <a:close/>
                  <a:moveTo>
                    <a:pt x="187" y="41"/>
                  </a:moveTo>
                  <a:cubicBezTo>
                    <a:pt x="194" y="41"/>
                    <a:pt x="194" y="41"/>
                    <a:pt x="194" y="41"/>
                  </a:cubicBezTo>
                  <a:cubicBezTo>
                    <a:pt x="197" y="27"/>
                    <a:pt x="197" y="27"/>
                    <a:pt x="197" y="27"/>
                  </a:cubicBezTo>
                  <a:cubicBezTo>
                    <a:pt x="198" y="26"/>
                    <a:pt x="198" y="25"/>
                    <a:pt x="198" y="24"/>
                  </a:cubicBezTo>
                  <a:cubicBezTo>
                    <a:pt x="199" y="22"/>
                    <a:pt x="199" y="22"/>
                    <a:pt x="200" y="21"/>
                  </a:cubicBezTo>
                  <a:cubicBezTo>
                    <a:pt x="200" y="20"/>
                    <a:pt x="201" y="19"/>
                    <a:pt x="202" y="19"/>
                  </a:cubicBezTo>
                  <a:cubicBezTo>
                    <a:pt x="203" y="18"/>
                    <a:pt x="204" y="18"/>
                    <a:pt x="205" y="18"/>
                  </a:cubicBezTo>
                  <a:cubicBezTo>
                    <a:pt x="206" y="18"/>
                    <a:pt x="207" y="18"/>
                    <a:pt x="207" y="18"/>
                  </a:cubicBezTo>
                  <a:cubicBezTo>
                    <a:pt x="208" y="19"/>
                    <a:pt x="208" y="19"/>
                    <a:pt x="209" y="20"/>
                  </a:cubicBezTo>
                  <a:cubicBezTo>
                    <a:pt x="209" y="20"/>
                    <a:pt x="209" y="21"/>
                    <a:pt x="209" y="22"/>
                  </a:cubicBezTo>
                  <a:cubicBezTo>
                    <a:pt x="209" y="23"/>
                    <a:pt x="209" y="24"/>
                    <a:pt x="209" y="25"/>
                  </a:cubicBezTo>
                  <a:cubicBezTo>
                    <a:pt x="209" y="26"/>
                    <a:pt x="209" y="27"/>
                    <a:pt x="208" y="28"/>
                  </a:cubicBezTo>
                  <a:cubicBezTo>
                    <a:pt x="206" y="41"/>
                    <a:pt x="206" y="41"/>
                    <a:pt x="206" y="41"/>
                  </a:cubicBezTo>
                  <a:cubicBezTo>
                    <a:pt x="213" y="41"/>
                    <a:pt x="213" y="41"/>
                    <a:pt x="213" y="41"/>
                  </a:cubicBezTo>
                  <a:cubicBezTo>
                    <a:pt x="216" y="27"/>
                    <a:pt x="216" y="27"/>
                    <a:pt x="216" y="27"/>
                  </a:cubicBezTo>
                  <a:cubicBezTo>
                    <a:pt x="216" y="26"/>
                    <a:pt x="216" y="25"/>
                    <a:pt x="217" y="24"/>
                  </a:cubicBezTo>
                  <a:cubicBezTo>
                    <a:pt x="217" y="23"/>
                    <a:pt x="217" y="22"/>
                    <a:pt x="217" y="21"/>
                  </a:cubicBezTo>
                  <a:cubicBezTo>
                    <a:pt x="217" y="19"/>
                    <a:pt x="217" y="18"/>
                    <a:pt x="216" y="16"/>
                  </a:cubicBezTo>
                  <a:cubicBezTo>
                    <a:pt x="215" y="15"/>
                    <a:pt x="214" y="14"/>
                    <a:pt x="213" y="13"/>
                  </a:cubicBezTo>
                  <a:cubicBezTo>
                    <a:pt x="211" y="12"/>
                    <a:pt x="210" y="12"/>
                    <a:pt x="208" y="12"/>
                  </a:cubicBezTo>
                  <a:cubicBezTo>
                    <a:pt x="207" y="12"/>
                    <a:pt x="206" y="12"/>
                    <a:pt x="205" y="13"/>
                  </a:cubicBezTo>
                  <a:cubicBezTo>
                    <a:pt x="204" y="13"/>
                    <a:pt x="203" y="13"/>
                    <a:pt x="202" y="14"/>
                  </a:cubicBezTo>
                  <a:cubicBezTo>
                    <a:pt x="201" y="14"/>
                    <a:pt x="200" y="15"/>
                    <a:pt x="200" y="15"/>
                  </a:cubicBezTo>
                  <a:cubicBezTo>
                    <a:pt x="200" y="15"/>
                    <a:pt x="200" y="15"/>
                    <a:pt x="200" y="15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96" y="0"/>
                    <a:pt x="196" y="0"/>
                    <a:pt x="196" y="0"/>
                  </a:cubicBezTo>
                  <a:lnTo>
                    <a:pt x="187" y="41"/>
                  </a:lnTo>
                  <a:close/>
                  <a:moveTo>
                    <a:pt x="221" y="41"/>
                  </a:moveTo>
                  <a:cubicBezTo>
                    <a:pt x="228" y="41"/>
                    <a:pt x="228" y="41"/>
                    <a:pt x="228" y="41"/>
                  </a:cubicBezTo>
                  <a:cubicBezTo>
                    <a:pt x="231" y="27"/>
                    <a:pt x="231" y="27"/>
                    <a:pt x="231" y="27"/>
                  </a:cubicBezTo>
                  <a:cubicBezTo>
                    <a:pt x="231" y="26"/>
                    <a:pt x="231" y="25"/>
                    <a:pt x="232" y="24"/>
                  </a:cubicBezTo>
                  <a:cubicBezTo>
                    <a:pt x="232" y="22"/>
                    <a:pt x="233" y="22"/>
                    <a:pt x="233" y="21"/>
                  </a:cubicBezTo>
                  <a:cubicBezTo>
                    <a:pt x="234" y="20"/>
                    <a:pt x="235" y="19"/>
                    <a:pt x="236" y="19"/>
                  </a:cubicBezTo>
                  <a:cubicBezTo>
                    <a:pt x="236" y="18"/>
                    <a:pt x="237" y="18"/>
                    <a:pt x="239" y="18"/>
                  </a:cubicBezTo>
                  <a:cubicBezTo>
                    <a:pt x="240" y="18"/>
                    <a:pt x="240" y="18"/>
                    <a:pt x="241" y="18"/>
                  </a:cubicBezTo>
                  <a:cubicBezTo>
                    <a:pt x="241" y="19"/>
                    <a:pt x="242" y="19"/>
                    <a:pt x="242" y="20"/>
                  </a:cubicBezTo>
                  <a:cubicBezTo>
                    <a:pt x="243" y="20"/>
                    <a:pt x="243" y="21"/>
                    <a:pt x="243" y="22"/>
                  </a:cubicBezTo>
                  <a:cubicBezTo>
                    <a:pt x="243" y="23"/>
                    <a:pt x="243" y="24"/>
                    <a:pt x="242" y="25"/>
                  </a:cubicBezTo>
                  <a:cubicBezTo>
                    <a:pt x="242" y="26"/>
                    <a:pt x="242" y="27"/>
                    <a:pt x="242" y="28"/>
                  </a:cubicBezTo>
                  <a:cubicBezTo>
                    <a:pt x="239" y="41"/>
                    <a:pt x="239" y="41"/>
                    <a:pt x="239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9" y="27"/>
                    <a:pt x="249" y="27"/>
                    <a:pt x="249" y="27"/>
                  </a:cubicBezTo>
                  <a:cubicBezTo>
                    <a:pt x="250" y="26"/>
                    <a:pt x="250" y="25"/>
                    <a:pt x="250" y="24"/>
                  </a:cubicBezTo>
                  <a:cubicBezTo>
                    <a:pt x="250" y="23"/>
                    <a:pt x="250" y="22"/>
                    <a:pt x="250" y="21"/>
                  </a:cubicBezTo>
                  <a:cubicBezTo>
                    <a:pt x="250" y="19"/>
                    <a:pt x="250" y="18"/>
                    <a:pt x="249" y="16"/>
                  </a:cubicBezTo>
                  <a:cubicBezTo>
                    <a:pt x="249" y="15"/>
                    <a:pt x="247" y="14"/>
                    <a:pt x="246" y="13"/>
                  </a:cubicBezTo>
                  <a:cubicBezTo>
                    <a:pt x="245" y="12"/>
                    <a:pt x="243" y="12"/>
                    <a:pt x="241" y="12"/>
                  </a:cubicBezTo>
                  <a:cubicBezTo>
                    <a:pt x="240" y="12"/>
                    <a:pt x="239" y="12"/>
                    <a:pt x="238" y="13"/>
                  </a:cubicBezTo>
                  <a:cubicBezTo>
                    <a:pt x="237" y="13"/>
                    <a:pt x="236" y="13"/>
                    <a:pt x="235" y="14"/>
                  </a:cubicBezTo>
                  <a:cubicBezTo>
                    <a:pt x="235" y="14"/>
                    <a:pt x="234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ubicBezTo>
                    <a:pt x="234" y="13"/>
                    <a:pt x="234" y="13"/>
                    <a:pt x="234" y="13"/>
                  </a:cubicBez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4"/>
                    <a:pt x="226" y="14"/>
                  </a:cubicBezTo>
                  <a:cubicBezTo>
                    <a:pt x="226" y="15"/>
                    <a:pt x="226" y="16"/>
                    <a:pt x="226" y="17"/>
                  </a:cubicBezTo>
                  <a:lnTo>
                    <a:pt x="221" y="41"/>
                  </a:lnTo>
                  <a:close/>
                  <a:moveTo>
                    <a:pt x="269" y="36"/>
                  </a:moveTo>
                  <a:cubicBezTo>
                    <a:pt x="267" y="36"/>
                    <a:pt x="266" y="36"/>
                    <a:pt x="265" y="35"/>
                  </a:cubicBezTo>
                  <a:cubicBezTo>
                    <a:pt x="264" y="34"/>
                    <a:pt x="264" y="34"/>
                    <a:pt x="263" y="33"/>
                  </a:cubicBezTo>
                  <a:cubicBezTo>
                    <a:pt x="263" y="32"/>
                    <a:pt x="263" y="30"/>
                    <a:pt x="263" y="29"/>
                  </a:cubicBezTo>
                  <a:cubicBezTo>
                    <a:pt x="263" y="28"/>
                    <a:pt x="263" y="27"/>
                    <a:pt x="263" y="26"/>
                  </a:cubicBezTo>
                  <a:cubicBezTo>
                    <a:pt x="263" y="25"/>
                    <a:pt x="264" y="24"/>
                    <a:pt x="264" y="23"/>
                  </a:cubicBezTo>
                  <a:cubicBezTo>
                    <a:pt x="265" y="22"/>
                    <a:pt x="265" y="21"/>
                    <a:pt x="266" y="20"/>
                  </a:cubicBezTo>
                  <a:cubicBezTo>
                    <a:pt x="267" y="20"/>
                    <a:pt x="267" y="19"/>
                    <a:pt x="268" y="18"/>
                  </a:cubicBezTo>
                  <a:cubicBezTo>
                    <a:pt x="269" y="18"/>
                    <a:pt x="270" y="18"/>
                    <a:pt x="271" y="18"/>
                  </a:cubicBezTo>
                  <a:cubicBezTo>
                    <a:pt x="273" y="18"/>
                    <a:pt x="273" y="18"/>
                    <a:pt x="274" y="18"/>
                  </a:cubicBezTo>
                  <a:cubicBezTo>
                    <a:pt x="275" y="19"/>
                    <a:pt x="275" y="19"/>
                    <a:pt x="276" y="20"/>
                  </a:cubicBezTo>
                  <a:cubicBezTo>
                    <a:pt x="276" y="20"/>
                    <a:pt x="277" y="21"/>
                    <a:pt x="277" y="22"/>
                  </a:cubicBezTo>
                  <a:cubicBezTo>
                    <a:pt x="277" y="23"/>
                    <a:pt x="277" y="24"/>
                    <a:pt x="277" y="24"/>
                  </a:cubicBezTo>
                  <a:cubicBezTo>
                    <a:pt x="277" y="25"/>
                    <a:pt x="277" y="26"/>
                    <a:pt x="277" y="28"/>
                  </a:cubicBezTo>
                  <a:cubicBezTo>
                    <a:pt x="277" y="29"/>
                    <a:pt x="276" y="30"/>
                    <a:pt x="276" y="31"/>
                  </a:cubicBezTo>
                  <a:cubicBezTo>
                    <a:pt x="275" y="32"/>
                    <a:pt x="275" y="32"/>
                    <a:pt x="274" y="33"/>
                  </a:cubicBezTo>
                  <a:cubicBezTo>
                    <a:pt x="273" y="34"/>
                    <a:pt x="273" y="35"/>
                    <a:pt x="272" y="35"/>
                  </a:cubicBezTo>
                  <a:cubicBezTo>
                    <a:pt x="271" y="36"/>
                    <a:pt x="270" y="36"/>
                    <a:pt x="269" y="36"/>
                  </a:cubicBezTo>
                  <a:moveTo>
                    <a:pt x="272" y="12"/>
                  </a:moveTo>
                  <a:cubicBezTo>
                    <a:pt x="269" y="12"/>
                    <a:pt x="267" y="12"/>
                    <a:pt x="265" y="13"/>
                  </a:cubicBezTo>
                  <a:cubicBezTo>
                    <a:pt x="263" y="14"/>
                    <a:pt x="261" y="15"/>
                    <a:pt x="260" y="17"/>
                  </a:cubicBezTo>
                  <a:cubicBezTo>
                    <a:pt x="258" y="18"/>
                    <a:pt x="257" y="20"/>
                    <a:pt x="256" y="22"/>
                  </a:cubicBezTo>
                  <a:cubicBezTo>
                    <a:pt x="256" y="24"/>
                    <a:pt x="255" y="26"/>
                    <a:pt x="255" y="29"/>
                  </a:cubicBezTo>
                  <a:cubicBezTo>
                    <a:pt x="255" y="31"/>
                    <a:pt x="256" y="34"/>
                    <a:pt x="257" y="36"/>
                  </a:cubicBezTo>
                  <a:cubicBezTo>
                    <a:pt x="258" y="37"/>
                    <a:pt x="259" y="39"/>
                    <a:pt x="261" y="40"/>
                  </a:cubicBezTo>
                  <a:cubicBezTo>
                    <a:pt x="263" y="41"/>
                    <a:pt x="265" y="42"/>
                    <a:pt x="268" y="42"/>
                  </a:cubicBezTo>
                  <a:cubicBezTo>
                    <a:pt x="270" y="42"/>
                    <a:pt x="273" y="41"/>
                    <a:pt x="275" y="40"/>
                  </a:cubicBezTo>
                  <a:cubicBezTo>
                    <a:pt x="277" y="39"/>
                    <a:pt x="279" y="38"/>
                    <a:pt x="280" y="37"/>
                  </a:cubicBezTo>
                  <a:cubicBezTo>
                    <a:pt x="282" y="35"/>
                    <a:pt x="283" y="33"/>
                    <a:pt x="284" y="31"/>
                  </a:cubicBezTo>
                  <a:cubicBezTo>
                    <a:pt x="284" y="29"/>
                    <a:pt x="285" y="27"/>
                    <a:pt x="285" y="24"/>
                  </a:cubicBezTo>
                  <a:cubicBezTo>
                    <a:pt x="285" y="22"/>
                    <a:pt x="284" y="21"/>
                    <a:pt x="284" y="19"/>
                  </a:cubicBezTo>
                  <a:cubicBezTo>
                    <a:pt x="283" y="18"/>
                    <a:pt x="282" y="16"/>
                    <a:pt x="281" y="15"/>
                  </a:cubicBezTo>
                  <a:cubicBezTo>
                    <a:pt x="280" y="14"/>
                    <a:pt x="279" y="13"/>
                    <a:pt x="277" y="13"/>
                  </a:cubicBezTo>
                  <a:cubicBezTo>
                    <a:pt x="275" y="12"/>
                    <a:pt x="274" y="12"/>
                    <a:pt x="272" y="12"/>
                  </a:cubicBezTo>
                  <a:moveTo>
                    <a:pt x="287" y="41"/>
                  </a:moveTo>
                  <a:cubicBezTo>
                    <a:pt x="295" y="41"/>
                    <a:pt x="295" y="41"/>
                    <a:pt x="295" y="41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296" y="0"/>
                    <a:pt x="296" y="0"/>
                    <a:pt x="296" y="0"/>
                  </a:cubicBezTo>
                  <a:lnTo>
                    <a:pt x="287" y="41"/>
                  </a:lnTo>
                  <a:close/>
                  <a:moveTo>
                    <a:pt x="317" y="36"/>
                  </a:moveTo>
                  <a:cubicBezTo>
                    <a:pt x="316" y="36"/>
                    <a:pt x="315" y="36"/>
                    <a:pt x="314" y="35"/>
                  </a:cubicBezTo>
                  <a:cubicBezTo>
                    <a:pt x="313" y="34"/>
                    <a:pt x="312" y="34"/>
                    <a:pt x="312" y="33"/>
                  </a:cubicBezTo>
                  <a:cubicBezTo>
                    <a:pt x="312" y="32"/>
                    <a:pt x="311" y="30"/>
                    <a:pt x="311" y="29"/>
                  </a:cubicBezTo>
                  <a:cubicBezTo>
                    <a:pt x="311" y="28"/>
                    <a:pt x="312" y="27"/>
                    <a:pt x="312" y="26"/>
                  </a:cubicBezTo>
                  <a:cubicBezTo>
                    <a:pt x="312" y="25"/>
                    <a:pt x="312" y="24"/>
                    <a:pt x="313" y="23"/>
                  </a:cubicBezTo>
                  <a:cubicBezTo>
                    <a:pt x="313" y="22"/>
                    <a:pt x="314" y="21"/>
                    <a:pt x="315" y="20"/>
                  </a:cubicBezTo>
                  <a:cubicBezTo>
                    <a:pt x="315" y="20"/>
                    <a:pt x="316" y="19"/>
                    <a:pt x="317" y="18"/>
                  </a:cubicBezTo>
                  <a:cubicBezTo>
                    <a:pt x="318" y="18"/>
                    <a:pt x="319" y="18"/>
                    <a:pt x="320" y="18"/>
                  </a:cubicBezTo>
                  <a:cubicBezTo>
                    <a:pt x="321" y="18"/>
                    <a:pt x="322" y="18"/>
                    <a:pt x="323" y="18"/>
                  </a:cubicBezTo>
                  <a:cubicBezTo>
                    <a:pt x="324" y="19"/>
                    <a:pt x="324" y="19"/>
                    <a:pt x="325" y="20"/>
                  </a:cubicBezTo>
                  <a:cubicBezTo>
                    <a:pt x="325" y="20"/>
                    <a:pt x="325" y="21"/>
                    <a:pt x="326" y="22"/>
                  </a:cubicBezTo>
                  <a:cubicBezTo>
                    <a:pt x="326" y="23"/>
                    <a:pt x="326" y="24"/>
                    <a:pt x="326" y="24"/>
                  </a:cubicBezTo>
                  <a:cubicBezTo>
                    <a:pt x="326" y="25"/>
                    <a:pt x="326" y="26"/>
                    <a:pt x="325" y="28"/>
                  </a:cubicBezTo>
                  <a:cubicBezTo>
                    <a:pt x="325" y="29"/>
                    <a:pt x="325" y="30"/>
                    <a:pt x="324" y="31"/>
                  </a:cubicBezTo>
                  <a:cubicBezTo>
                    <a:pt x="324" y="32"/>
                    <a:pt x="323" y="32"/>
                    <a:pt x="323" y="33"/>
                  </a:cubicBezTo>
                  <a:cubicBezTo>
                    <a:pt x="322" y="34"/>
                    <a:pt x="321" y="35"/>
                    <a:pt x="320" y="35"/>
                  </a:cubicBezTo>
                  <a:cubicBezTo>
                    <a:pt x="319" y="36"/>
                    <a:pt x="318" y="36"/>
                    <a:pt x="317" y="36"/>
                  </a:cubicBezTo>
                  <a:moveTo>
                    <a:pt x="321" y="12"/>
                  </a:moveTo>
                  <a:cubicBezTo>
                    <a:pt x="318" y="12"/>
                    <a:pt x="316" y="12"/>
                    <a:pt x="314" y="13"/>
                  </a:cubicBezTo>
                  <a:cubicBezTo>
                    <a:pt x="312" y="14"/>
                    <a:pt x="310" y="15"/>
                    <a:pt x="309" y="17"/>
                  </a:cubicBezTo>
                  <a:cubicBezTo>
                    <a:pt x="307" y="18"/>
                    <a:pt x="306" y="20"/>
                    <a:pt x="305" y="22"/>
                  </a:cubicBezTo>
                  <a:cubicBezTo>
                    <a:pt x="304" y="24"/>
                    <a:pt x="304" y="26"/>
                    <a:pt x="304" y="29"/>
                  </a:cubicBezTo>
                  <a:cubicBezTo>
                    <a:pt x="304" y="31"/>
                    <a:pt x="304" y="34"/>
                    <a:pt x="305" y="36"/>
                  </a:cubicBezTo>
                  <a:cubicBezTo>
                    <a:pt x="306" y="37"/>
                    <a:pt x="308" y="39"/>
                    <a:pt x="310" y="40"/>
                  </a:cubicBezTo>
                  <a:cubicBezTo>
                    <a:pt x="312" y="41"/>
                    <a:pt x="314" y="42"/>
                    <a:pt x="317" y="42"/>
                  </a:cubicBezTo>
                  <a:cubicBezTo>
                    <a:pt x="319" y="42"/>
                    <a:pt x="321" y="41"/>
                    <a:pt x="323" y="40"/>
                  </a:cubicBezTo>
                  <a:cubicBezTo>
                    <a:pt x="326" y="39"/>
                    <a:pt x="327" y="38"/>
                    <a:pt x="329" y="37"/>
                  </a:cubicBezTo>
                  <a:cubicBezTo>
                    <a:pt x="330" y="35"/>
                    <a:pt x="331" y="33"/>
                    <a:pt x="332" y="31"/>
                  </a:cubicBezTo>
                  <a:cubicBezTo>
                    <a:pt x="333" y="29"/>
                    <a:pt x="333" y="27"/>
                    <a:pt x="333" y="24"/>
                  </a:cubicBezTo>
                  <a:cubicBezTo>
                    <a:pt x="333" y="22"/>
                    <a:pt x="333" y="21"/>
                    <a:pt x="332" y="19"/>
                  </a:cubicBezTo>
                  <a:cubicBezTo>
                    <a:pt x="332" y="18"/>
                    <a:pt x="331" y="16"/>
                    <a:pt x="330" y="15"/>
                  </a:cubicBezTo>
                  <a:cubicBezTo>
                    <a:pt x="329" y="14"/>
                    <a:pt x="327" y="13"/>
                    <a:pt x="326" y="13"/>
                  </a:cubicBezTo>
                  <a:cubicBezTo>
                    <a:pt x="324" y="12"/>
                    <a:pt x="322" y="12"/>
                    <a:pt x="321" y="12"/>
                  </a:cubicBezTo>
                  <a:moveTo>
                    <a:pt x="335" y="51"/>
                  </a:moveTo>
                  <a:cubicBezTo>
                    <a:pt x="337" y="52"/>
                    <a:pt x="339" y="52"/>
                    <a:pt x="341" y="53"/>
                  </a:cubicBezTo>
                  <a:cubicBezTo>
                    <a:pt x="343" y="53"/>
                    <a:pt x="345" y="53"/>
                    <a:pt x="347" y="53"/>
                  </a:cubicBezTo>
                  <a:cubicBezTo>
                    <a:pt x="349" y="53"/>
                    <a:pt x="351" y="53"/>
                    <a:pt x="353" y="52"/>
                  </a:cubicBezTo>
                  <a:cubicBezTo>
                    <a:pt x="355" y="51"/>
                    <a:pt x="357" y="50"/>
                    <a:pt x="358" y="49"/>
                  </a:cubicBezTo>
                  <a:cubicBezTo>
                    <a:pt x="359" y="48"/>
                    <a:pt x="360" y="46"/>
                    <a:pt x="361" y="44"/>
                  </a:cubicBezTo>
                  <a:cubicBezTo>
                    <a:pt x="362" y="42"/>
                    <a:pt x="362" y="40"/>
                    <a:pt x="363" y="38"/>
                  </a:cubicBezTo>
                  <a:cubicBezTo>
                    <a:pt x="367" y="17"/>
                    <a:pt x="367" y="17"/>
                    <a:pt x="367" y="17"/>
                  </a:cubicBezTo>
                  <a:cubicBezTo>
                    <a:pt x="367" y="16"/>
                    <a:pt x="368" y="15"/>
                    <a:pt x="368" y="14"/>
                  </a:cubicBezTo>
                  <a:cubicBezTo>
                    <a:pt x="368" y="14"/>
                    <a:pt x="368" y="13"/>
                    <a:pt x="368" y="13"/>
                  </a:cubicBezTo>
                  <a:cubicBezTo>
                    <a:pt x="361" y="13"/>
                    <a:pt x="361" y="13"/>
                    <a:pt x="361" y="13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60" y="16"/>
                    <a:pt x="359" y="15"/>
                    <a:pt x="358" y="14"/>
                  </a:cubicBezTo>
                  <a:cubicBezTo>
                    <a:pt x="357" y="14"/>
                    <a:pt x="356" y="13"/>
                    <a:pt x="355" y="13"/>
                  </a:cubicBezTo>
                  <a:cubicBezTo>
                    <a:pt x="354" y="12"/>
                    <a:pt x="353" y="12"/>
                    <a:pt x="352" y="12"/>
                  </a:cubicBezTo>
                  <a:cubicBezTo>
                    <a:pt x="350" y="12"/>
                    <a:pt x="348" y="12"/>
                    <a:pt x="347" y="13"/>
                  </a:cubicBezTo>
                  <a:cubicBezTo>
                    <a:pt x="345" y="14"/>
                    <a:pt x="344" y="14"/>
                    <a:pt x="343" y="16"/>
                  </a:cubicBezTo>
                  <a:cubicBezTo>
                    <a:pt x="341" y="17"/>
                    <a:pt x="341" y="18"/>
                    <a:pt x="340" y="19"/>
                  </a:cubicBezTo>
                  <a:cubicBezTo>
                    <a:pt x="339" y="21"/>
                    <a:pt x="338" y="22"/>
                    <a:pt x="338" y="24"/>
                  </a:cubicBezTo>
                  <a:cubicBezTo>
                    <a:pt x="338" y="26"/>
                    <a:pt x="337" y="27"/>
                    <a:pt x="337" y="29"/>
                  </a:cubicBezTo>
                  <a:cubicBezTo>
                    <a:pt x="337" y="31"/>
                    <a:pt x="338" y="32"/>
                    <a:pt x="338" y="33"/>
                  </a:cubicBezTo>
                  <a:cubicBezTo>
                    <a:pt x="338" y="35"/>
                    <a:pt x="339" y="36"/>
                    <a:pt x="340" y="37"/>
                  </a:cubicBezTo>
                  <a:cubicBezTo>
                    <a:pt x="340" y="38"/>
                    <a:pt x="341" y="39"/>
                    <a:pt x="343" y="40"/>
                  </a:cubicBezTo>
                  <a:cubicBezTo>
                    <a:pt x="344" y="41"/>
                    <a:pt x="345" y="41"/>
                    <a:pt x="347" y="41"/>
                  </a:cubicBezTo>
                  <a:cubicBezTo>
                    <a:pt x="349" y="41"/>
                    <a:pt x="350" y="41"/>
                    <a:pt x="351" y="40"/>
                  </a:cubicBezTo>
                  <a:cubicBezTo>
                    <a:pt x="352" y="40"/>
                    <a:pt x="353" y="39"/>
                    <a:pt x="354" y="38"/>
                  </a:cubicBezTo>
                  <a:cubicBezTo>
                    <a:pt x="355" y="38"/>
                    <a:pt x="356" y="37"/>
                    <a:pt x="357" y="36"/>
                  </a:cubicBezTo>
                  <a:cubicBezTo>
                    <a:pt x="357" y="36"/>
                    <a:pt x="357" y="36"/>
                    <a:pt x="357" y="36"/>
                  </a:cubicBezTo>
                  <a:cubicBezTo>
                    <a:pt x="356" y="37"/>
                    <a:pt x="356" y="38"/>
                    <a:pt x="356" y="39"/>
                  </a:cubicBezTo>
                  <a:cubicBezTo>
                    <a:pt x="355" y="40"/>
                    <a:pt x="355" y="41"/>
                    <a:pt x="354" y="42"/>
                  </a:cubicBezTo>
                  <a:cubicBezTo>
                    <a:pt x="354" y="43"/>
                    <a:pt x="353" y="44"/>
                    <a:pt x="353" y="45"/>
                  </a:cubicBezTo>
                  <a:cubicBezTo>
                    <a:pt x="352" y="46"/>
                    <a:pt x="351" y="46"/>
                    <a:pt x="350" y="47"/>
                  </a:cubicBezTo>
                  <a:cubicBezTo>
                    <a:pt x="349" y="47"/>
                    <a:pt x="348" y="47"/>
                    <a:pt x="346" y="47"/>
                  </a:cubicBezTo>
                  <a:cubicBezTo>
                    <a:pt x="345" y="47"/>
                    <a:pt x="344" y="47"/>
                    <a:pt x="343" y="47"/>
                  </a:cubicBezTo>
                  <a:cubicBezTo>
                    <a:pt x="342" y="47"/>
                    <a:pt x="341" y="47"/>
                    <a:pt x="340" y="46"/>
                  </a:cubicBezTo>
                  <a:cubicBezTo>
                    <a:pt x="339" y="46"/>
                    <a:pt x="338" y="46"/>
                    <a:pt x="337" y="45"/>
                  </a:cubicBezTo>
                  <a:lnTo>
                    <a:pt x="335" y="51"/>
                  </a:lnTo>
                  <a:close/>
                  <a:moveTo>
                    <a:pt x="358" y="24"/>
                  </a:moveTo>
                  <a:cubicBezTo>
                    <a:pt x="358" y="25"/>
                    <a:pt x="358" y="26"/>
                    <a:pt x="358" y="27"/>
                  </a:cubicBezTo>
                  <a:cubicBezTo>
                    <a:pt x="357" y="28"/>
                    <a:pt x="357" y="29"/>
                    <a:pt x="357" y="30"/>
                  </a:cubicBezTo>
                  <a:cubicBezTo>
                    <a:pt x="356" y="31"/>
                    <a:pt x="356" y="32"/>
                    <a:pt x="355" y="33"/>
                  </a:cubicBezTo>
                  <a:cubicBezTo>
                    <a:pt x="354" y="33"/>
                    <a:pt x="354" y="34"/>
                    <a:pt x="353" y="35"/>
                  </a:cubicBezTo>
                  <a:cubicBezTo>
                    <a:pt x="352" y="35"/>
                    <a:pt x="351" y="35"/>
                    <a:pt x="350" y="35"/>
                  </a:cubicBezTo>
                  <a:cubicBezTo>
                    <a:pt x="349" y="35"/>
                    <a:pt x="348" y="35"/>
                    <a:pt x="347" y="34"/>
                  </a:cubicBezTo>
                  <a:cubicBezTo>
                    <a:pt x="346" y="34"/>
                    <a:pt x="346" y="33"/>
                    <a:pt x="345" y="32"/>
                  </a:cubicBezTo>
                  <a:cubicBezTo>
                    <a:pt x="345" y="31"/>
                    <a:pt x="345" y="30"/>
                    <a:pt x="345" y="29"/>
                  </a:cubicBezTo>
                  <a:cubicBezTo>
                    <a:pt x="345" y="28"/>
                    <a:pt x="345" y="27"/>
                    <a:pt x="345" y="26"/>
                  </a:cubicBezTo>
                  <a:cubicBezTo>
                    <a:pt x="345" y="25"/>
                    <a:pt x="346" y="24"/>
                    <a:pt x="346" y="23"/>
                  </a:cubicBezTo>
                  <a:cubicBezTo>
                    <a:pt x="347" y="22"/>
                    <a:pt x="347" y="21"/>
                    <a:pt x="348" y="20"/>
                  </a:cubicBezTo>
                  <a:cubicBezTo>
                    <a:pt x="348" y="20"/>
                    <a:pt x="349" y="19"/>
                    <a:pt x="350" y="18"/>
                  </a:cubicBezTo>
                  <a:cubicBezTo>
                    <a:pt x="351" y="18"/>
                    <a:pt x="352" y="18"/>
                    <a:pt x="353" y="18"/>
                  </a:cubicBezTo>
                  <a:cubicBezTo>
                    <a:pt x="354" y="18"/>
                    <a:pt x="355" y="18"/>
                    <a:pt x="356" y="19"/>
                  </a:cubicBezTo>
                  <a:cubicBezTo>
                    <a:pt x="356" y="19"/>
                    <a:pt x="357" y="20"/>
                    <a:pt x="357" y="21"/>
                  </a:cubicBezTo>
                  <a:cubicBezTo>
                    <a:pt x="358" y="22"/>
                    <a:pt x="358" y="23"/>
                    <a:pt x="358" y="24"/>
                  </a:cubicBezTo>
                  <a:moveTo>
                    <a:pt x="372" y="13"/>
                  </a:moveTo>
                  <a:cubicBezTo>
                    <a:pt x="377" y="42"/>
                    <a:pt x="377" y="42"/>
                    <a:pt x="377" y="42"/>
                  </a:cubicBezTo>
                  <a:cubicBezTo>
                    <a:pt x="376" y="44"/>
                    <a:pt x="375" y="45"/>
                    <a:pt x="375" y="45"/>
                  </a:cubicBezTo>
                  <a:cubicBezTo>
                    <a:pt x="374" y="46"/>
                    <a:pt x="373" y="47"/>
                    <a:pt x="373" y="47"/>
                  </a:cubicBezTo>
                  <a:cubicBezTo>
                    <a:pt x="372" y="47"/>
                    <a:pt x="371" y="47"/>
                    <a:pt x="371" y="47"/>
                  </a:cubicBezTo>
                  <a:cubicBezTo>
                    <a:pt x="370" y="47"/>
                    <a:pt x="369" y="47"/>
                    <a:pt x="369" y="47"/>
                  </a:cubicBezTo>
                  <a:cubicBezTo>
                    <a:pt x="368" y="47"/>
                    <a:pt x="368" y="47"/>
                    <a:pt x="367" y="47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7" y="53"/>
                    <a:pt x="368" y="53"/>
                    <a:pt x="369" y="53"/>
                  </a:cubicBezTo>
                  <a:cubicBezTo>
                    <a:pt x="369" y="53"/>
                    <a:pt x="370" y="53"/>
                    <a:pt x="371" y="53"/>
                  </a:cubicBezTo>
                  <a:cubicBezTo>
                    <a:pt x="373" y="53"/>
                    <a:pt x="374" y="53"/>
                    <a:pt x="375" y="52"/>
                  </a:cubicBezTo>
                  <a:cubicBezTo>
                    <a:pt x="377" y="52"/>
                    <a:pt x="378" y="51"/>
                    <a:pt x="378" y="51"/>
                  </a:cubicBezTo>
                  <a:cubicBezTo>
                    <a:pt x="379" y="50"/>
                    <a:pt x="380" y="49"/>
                    <a:pt x="381" y="48"/>
                  </a:cubicBezTo>
                  <a:cubicBezTo>
                    <a:pt x="381" y="47"/>
                    <a:pt x="382" y="46"/>
                    <a:pt x="383" y="45"/>
                  </a:cubicBezTo>
                  <a:cubicBezTo>
                    <a:pt x="402" y="13"/>
                    <a:pt x="402" y="13"/>
                    <a:pt x="402" y="13"/>
                  </a:cubicBezTo>
                  <a:cubicBezTo>
                    <a:pt x="394" y="13"/>
                    <a:pt x="394" y="13"/>
                    <a:pt x="394" y="13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0" y="13"/>
                    <a:pt x="380" y="13"/>
                    <a:pt x="380" y="13"/>
                  </a:cubicBezTo>
                  <a:lnTo>
                    <a:pt x="372" y="13"/>
                  </a:lnTo>
                  <a:close/>
                  <a:moveTo>
                    <a:pt x="445" y="4"/>
                  </a:moveTo>
                  <a:cubicBezTo>
                    <a:pt x="443" y="3"/>
                    <a:pt x="441" y="3"/>
                    <a:pt x="440" y="2"/>
                  </a:cubicBezTo>
                  <a:cubicBezTo>
                    <a:pt x="438" y="2"/>
                    <a:pt x="436" y="2"/>
                    <a:pt x="435" y="2"/>
                  </a:cubicBezTo>
                  <a:cubicBezTo>
                    <a:pt x="433" y="2"/>
                    <a:pt x="432" y="2"/>
                    <a:pt x="430" y="2"/>
                  </a:cubicBezTo>
                  <a:cubicBezTo>
                    <a:pt x="429" y="3"/>
                    <a:pt x="428" y="3"/>
                    <a:pt x="426" y="4"/>
                  </a:cubicBezTo>
                  <a:cubicBezTo>
                    <a:pt x="425" y="4"/>
                    <a:pt x="424" y="5"/>
                    <a:pt x="423" y="6"/>
                  </a:cubicBezTo>
                  <a:cubicBezTo>
                    <a:pt x="422" y="7"/>
                    <a:pt x="422" y="8"/>
                    <a:pt x="421" y="9"/>
                  </a:cubicBezTo>
                  <a:cubicBezTo>
                    <a:pt x="421" y="11"/>
                    <a:pt x="420" y="12"/>
                    <a:pt x="420" y="14"/>
                  </a:cubicBezTo>
                  <a:cubicBezTo>
                    <a:pt x="420" y="15"/>
                    <a:pt x="421" y="16"/>
                    <a:pt x="421" y="17"/>
                  </a:cubicBezTo>
                  <a:cubicBezTo>
                    <a:pt x="422" y="18"/>
                    <a:pt x="422" y="19"/>
                    <a:pt x="423" y="20"/>
                  </a:cubicBezTo>
                  <a:cubicBezTo>
                    <a:pt x="424" y="21"/>
                    <a:pt x="425" y="21"/>
                    <a:pt x="425" y="22"/>
                  </a:cubicBezTo>
                  <a:cubicBezTo>
                    <a:pt x="426" y="23"/>
                    <a:pt x="427" y="23"/>
                    <a:pt x="428" y="24"/>
                  </a:cubicBezTo>
                  <a:cubicBezTo>
                    <a:pt x="429" y="24"/>
                    <a:pt x="430" y="25"/>
                    <a:pt x="431" y="25"/>
                  </a:cubicBezTo>
                  <a:cubicBezTo>
                    <a:pt x="432" y="26"/>
                    <a:pt x="432" y="26"/>
                    <a:pt x="433" y="27"/>
                  </a:cubicBezTo>
                  <a:cubicBezTo>
                    <a:pt x="433" y="28"/>
                    <a:pt x="433" y="29"/>
                    <a:pt x="433" y="30"/>
                  </a:cubicBezTo>
                  <a:cubicBezTo>
                    <a:pt x="433" y="31"/>
                    <a:pt x="433" y="31"/>
                    <a:pt x="433" y="32"/>
                  </a:cubicBezTo>
                  <a:cubicBezTo>
                    <a:pt x="432" y="33"/>
                    <a:pt x="432" y="34"/>
                    <a:pt x="431" y="34"/>
                  </a:cubicBezTo>
                  <a:cubicBezTo>
                    <a:pt x="430" y="35"/>
                    <a:pt x="430" y="35"/>
                    <a:pt x="429" y="35"/>
                  </a:cubicBezTo>
                  <a:cubicBezTo>
                    <a:pt x="428" y="35"/>
                    <a:pt x="427" y="36"/>
                    <a:pt x="426" y="36"/>
                  </a:cubicBezTo>
                  <a:cubicBezTo>
                    <a:pt x="425" y="36"/>
                    <a:pt x="424" y="35"/>
                    <a:pt x="423" y="35"/>
                  </a:cubicBezTo>
                  <a:cubicBezTo>
                    <a:pt x="422" y="35"/>
                    <a:pt x="421" y="35"/>
                    <a:pt x="420" y="34"/>
                  </a:cubicBezTo>
                  <a:cubicBezTo>
                    <a:pt x="419" y="34"/>
                    <a:pt x="418" y="33"/>
                    <a:pt x="417" y="33"/>
                  </a:cubicBezTo>
                  <a:cubicBezTo>
                    <a:pt x="415" y="39"/>
                    <a:pt x="415" y="39"/>
                    <a:pt x="415" y="39"/>
                  </a:cubicBezTo>
                  <a:cubicBezTo>
                    <a:pt x="417" y="40"/>
                    <a:pt x="418" y="41"/>
                    <a:pt x="420" y="41"/>
                  </a:cubicBezTo>
                  <a:cubicBezTo>
                    <a:pt x="422" y="41"/>
                    <a:pt x="424" y="42"/>
                    <a:pt x="426" y="42"/>
                  </a:cubicBezTo>
                  <a:cubicBezTo>
                    <a:pt x="427" y="42"/>
                    <a:pt x="429" y="41"/>
                    <a:pt x="431" y="41"/>
                  </a:cubicBezTo>
                  <a:cubicBezTo>
                    <a:pt x="432" y="41"/>
                    <a:pt x="434" y="40"/>
                    <a:pt x="435" y="40"/>
                  </a:cubicBezTo>
                  <a:cubicBezTo>
                    <a:pt x="436" y="39"/>
                    <a:pt x="437" y="38"/>
                    <a:pt x="438" y="37"/>
                  </a:cubicBezTo>
                  <a:cubicBezTo>
                    <a:pt x="439" y="36"/>
                    <a:pt x="440" y="35"/>
                    <a:pt x="441" y="34"/>
                  </a:cubicBezTo>
                  <a:cubicBezTo>
                    <a:pt x="441" y="32"/>
                    <a:pt x="441" y="31"/>
                    <a:pt x="441" y="29"/>
                  </a:cubicBezTo>
                  <a:cubicBezTo>
                    <a:pt x="441" y="27"/>
                    <a:pt x="441" y="26"/>
                    <a:pt x="441" y="25"/>
                  </a:cubicBezTo>
                  <a:cubicBezTo>
                    <a:pt x="440" y="24"/>
                    <a:pt x="440" y="23"/>
                    <a:pt x="439" y="22"/>
                  </a:cubicBezTo>
                  <a:cubicBezTo>
                    <a:pt x="438" y="21"/>
                    <a:pt x="437" y="20"/>
                    <a:pt x="436" y="20"/>
                  </a:cubicBezTo>
                  <a:cubicBezTo>
                    <a:pt x="435" y="19"/>
                    <a:pt x="434" y="19"/>
                    <a:pt x="433" y="18"/>
                  </a:cubicBezTo>
                  <a:cubicBezTo>
                    <a:pt x="433" y="18"/>
                    <a:pt x="432" y="17"/>
                    <a:pt x="431" y="16"/>
                  </a:cubicBezTo>
                  <a:cubicBezTo>
                    <a:pt x="430" y="16"/>
                    <a:pt x="430" y="15"/>
                    <a:pt x="429" y="15"/>
                  </a:cubicBezTo>
                  <a:cubicBezTo>
                    <a:pt x="429" y="14"/>
                    <a:pt x="428" y="13"/>
                    <a:pt x="428" y="12"/>
                  </a:cubicBezTo>
                  <a:cubicBezTo>
                    <a:pt x="428" y="12"/>
                    <a:pt x="429" y="11"/>
                    <a:pt x="429" y="10"/>
                  </a:cubicBezTo>
                  <a:cubicBezTo>
                    <a:pt x="429" y="10"/>
                    <a:pt x="430" y="9"/>
                    <a:pt x="431" y="9"/>
                  </a:cubicBezTo>
                  <a:cubicBezTo>
                    <a:pt x="431" y="9"/>
                    <a:pt x="432" y="8"/>
                    <a:pt x="433" y="8"/>
                  </a:cubicBezTo>
                  <a:cubicBezTo>
                    <a:pt x="433" y="8"/>
                    <a:pt x="434" y="8"/>
                    <a:pt x="435" y="8"/>
                  </a:cubicBezTo>
                  <a:cubicBezTo>
                    <a:pt x="436" y="8"/>
                    <a:pt x="437" y="8"/>
                    <a:pt x="438" y="8"/>
                  </a:cubicBezTo>
                  <a:cubicBezTo>
                    <a:pt x="439" y="8"/>
                    <a:pt x="439" y="9"/>
                    <a:pt x="440" y="9"/>
                  </a:cubicBezTo>
                  <a:cubicBezTo>
                    <a:pt x="441" y="9"/>
                    <a:pt x="442" y="10"/>
                    <a:pt x="443" y="10"/>
                  </a:cubicBezTo>
                  <a:lnTo>
                    <a:pt x="445" y="4"/>
                  </a:lnTo>
                  <a:close/>
                  <a:moveTo>
                    <a:pt x="473" y="29"/>
                  </a:moveTo>
                  <a:cubicBezTo>
                    <a:pt x="474" y="28"/>
                    <a:pt x="474" y="27"/>
                    <a:pt x="474" y="26"/>
                  </a:cubicBezTo>
                  <a:cubicBezTo>
                    <a:pt x="474" y="25"/>
                    <a:pt x="474" y="24"/>
                    <a:pt x="474" y="23"/>
                  </a:cubicBezTo>
                  <a:cubicBezTo>
                    <a:pt x="474" y="20"/>
                    <a:pt x="474" y="18"/>
                    <a:pt x="473" y="17"/>
                  </a:cubicBezTo>
                  <a:cubicBezTo>
                    <a:pt x="472" y="15"/>
                    <a:pt x="470" y="14"/>
                    <a:pt x="469" y="13"/>
                  </a:cubicBezTo>
                  <a:cubicBezTo>
                    <a:pt x="467" y="12"/>
                    <a:pt x="465" y="12"/>
                    <a:pt x="462" y="12"/>
                  </a:cubicBezTo>
                  <a:cubicBezTo>
                    <a:pt x="461" y="12"/>
                    <a:pt x="459" y="12"/>
                    <a:pt x="457" y="13"/>
                  </a:cubicBezTo>
                  <a:cubicBezTo>
                    <a:pt x="456" y="14"/>
                    <a:pt x="454" y="14"/>
                    <a:pt x="453" y="16"/>
                  </a:cubicBezTo>
                  <a:cubicBezTo>
                    <a:pt x="452" y="17"/>
                    <a:pt x="450" y="18"/>
                    <a:pt x="449" y="19"/>
                  </a:cubicBezTo>
                  <a:cubicBezTo>
                    <a:pt x="448" y="21"/>
                    <a:pt x="448" y="22"/>
                    <a:pt x="447" y="24"/>
                  </a:cubicBezTo>
                  <a:cubicBezTo>
                    <a:pt x="447" y="26"/>
                    <a:pt x="446" y="27"/>
                    <a:pt x="446" y="29"/>
                  </a:cubicBezTo>
                  <a:cubicBezTo>
                    <a:pt x="446" y="31"/>
                    <a:pt x="447" y="33"/>
                    <a:pt x="447" y="35"/>
                  </a:cubicBezTo>
                  <a:cubicBezTo>
                    <a:pt x="448" y="36"/>
                    <a:pt x="449" y="38"/>
                    <a:pt x="450" y="39"/>
                  </a:cubicBezTo>
                  <a:cubicBezTo>
                    <a:pt x="451" y="40"/>
                    <a:pt x="453" y="40"/>
                    <a:pt x="454" y="41"/>
                  </a:cubicBezTo>
                  <a:cubicBezTo>
                    <a:pt x="456" y="41"/>
                    <a:pt x="458" y="42"/>
                    <a:pt x="460" y="42"/>
                  </a:cubicBezTo>
                  <a:cubicBezTo>
                    <a:pt x="462" y="42"/>
                    <a:pt x="463" y="41"/>
                    <a:pt x="465" y="41"/>
                  </a:cubicBezTo>
                  <a:cubicBezTo>
                    <a:pt x="466" y="41"/>
                    <a:pt x="468" y="40"/>
                    <a:pt x="469" y="40"/>
                  </a:cubicBezTo>
                  <a:cubicBezTo>
                    <a:pt x="470" y="34"/>
                    <a:pt x="470" y="34"/>
                    <a:pt x="470" y="34"/>
                  </a:cubicBezTo>
                  <a:cubicBezTo>
                    <a:pt x="469" y="35"/>
                    <a:pt x="467" y="35"/>
                    <a:pt x="466" y="36"/>
                  </a:cubicBezTo>
                  <a:cubicBezTo>
                    <a:pt x="464" y="36"/>
                    <a:pt x="463" y="36"/>
                    <a:pt x="461" y="36"/>
                  </a:cubicBezTo>
                  <a:cubicBezTo>
                    <a:pt x="460" y="36"/>
                    <a:pt x="458" y="36"/>
                    <a:pt x="457" y="36"/>
                  </a:cubicBezTo>
                  <a:cubicBezTo>
                    <a:pt x="456" y="35"/>
                    <a:pt x="455" y="34"/>
                    <a:pt x="454" y="33"/>
                  </a:cubicBezTo>
                  <a:cubicBezTo>
                    <a:pt x="454" y="32"/>
                    <a:pt x="453" y="31"/>
                    <a:pt x="453" y="29"/>
                  </a:cubicBezTo>
                  <a:lnTo>
                    <a:pt x="473" y="29"/>
                  </a:lnTo>
                  <a:close/>
                  <a:moveTo>
                    <a:pt x="454" y="24"/>
                  </a:moveTo>
                  <a:cubicBezTo>
                    <a:pt x="455" y="23"/>
                    <a:pt x="455" y="22"/>
                    <a:pt x="456" y="21"/>
                  </a:cubicBezTo>
                  <a:cubicBezTo>
                    <a:pt x="457" y="20"/>
                    <a:pt x="458" y="19"/>
                    <a:pt x="459" y="18"/>
                  </a:cubicBezTo>
                  <a:cubicBezTo>
                    <a:pt x="460" y="18"/>
                    <a:pt x="461" y="17"/>
                    <a:pt x="462" y="17"/>
                  </a:cubicBezTo>
                  <a:cubicBezTo>
                    <a:pt x="464" y="17"/>
                    <a:pt x="465" y="18"/>
                    <a:pt x="466" y="19"/>
                  </a:cubicBezTo>
                  <a:cubicBezTo>
                    <a:pt x="467" y="19"/>
                    <a:pt x="467" y="21"/>
                    <a:pt x="467" y="22"/>
                  </a:cubicBezTo>
                  <a:cubicBezTo>
                    <a:pt x="467" y="22"/>
                    <a:pt x="467" y="23"/>
                    <a:pt x="467" y="23"/>
                  </a:cubicBezTo>
                  <a:cubicBezTo>
                    <a:pt x="467" y="23"/>
                    <a:pt x="467" y="24"/>
                    <a:pt x="467" y="24"/>
                  </a:cubicBezTo>
                  <a:lnTo>
                    <a:pt x="454" y="24"/>
                  </a:lnTo>
                  <a:close/>
                  <a:moveTo>
                    <a:pt x="476" y="41"/>
                  </a:moveTo>
                  <a:cubicBezTo>
                    <a:pt x="484" y="41"/>
                    <a:pt x="484" y="41"/>
                    <a:pt x="484" y="41"/>
                  </a:cubicBezTo>
                  <a:cubicBezTo>
                    <a:pt x="486" y="28"/>
                    <a:pt x="486" y="28"/>
                    <a:pt x="486" y="28"/>
                  </a:cubicBezTo>
                  <a:cubicBezTo>
                    <a:pt x="487" y="27"/>
                    <a:pt x="487" y="26"/>
                    <a:pt x="487" y="25"/>
                  </a:cubicBezTo>
                  <a:cubicBezTo>
                    <a:pt x="488" y="24"/>
                    <a:pt x="488" y="23"/>
                    <a:pt x="489" y="22"/>
                  </a:cubicBezTo>
                  <a:cubicBezTo>
                    <a:pt x="490" y="21"/>
                    <a:pt x="491" y="20"/>
                    <a:pt x="492" y="20"/>
                  </a:cubicBezTo>
                  <a:cubicBezTo>
                    <a:pt x="492" y="19"/>
                    <a:pt x="494" y="19"/>
                    <a:pt x="495" y="19"/>
                  </a:cubicBezTo>
                  <a:cubicBezTo>
                    <a:pt x="495" y="19"/>
                    <a:pt x="496" y="19"/>
                    <a:pt x="496" y="19"/>
                  </a:cubicBezTo>
                  <a:cubicBezTo>
                    <a:pt x="497" y="19"/>
                    <a:pt x="497" y="19"/>
                    <a:pt x="498" y="19"/>
                  </a:cubicBezTo>
                  <a:cubicBezTo>
                    <a:pt x="499" y="12"/>
                    <a:pt x="499" y="12"/>
                    <a:pt x="499" y="12"/>
                  </a:cubicBezTo>
                  <a:cubicBezTo>
                    <a:pt x="499" y="12"/>
                    <a:pt x="498" y="12"/>
                    <a:pt x="498" y="12"/>
                  </a:cubicBezTo>
                  <a:cubicBezTo>
                    <a:pt x="497" y="12"/>
                    <a:pt x="497" y="12"/>
                    <a:pt x="496" y="12"/>
                  </a:cubicBezTo>
                  <a:cubicBezTo>
                    <a:pt x="496" y="12"/>
                    <a:pt x="495" y="12"/>
                    <a:pt x="494" y="13"/>
                  </a:cubicBezTo>
                  <a:cubicBezTo>
                    <a:pt x="493" y="13"/>
                    <a:pt x="492" y="13"/>
                    <a:pt x="492" y="14"/>
                  </a:cubicBezTo>
                  <a:cubicBezTo>
                    <a:pt x="491" y="14"/>
                    <a:pt x="490" y="15"/>
                    <a:pt x="490" y="16"/>
                  </a:cubicBezTo>
                  <a:cubicBezTo>
                    <a:pt x="489" y="16"/>
                    <a:pt x="488" y="17"/>
                    <a:pt x="488" y="18"/>
                  </a:cubicBezTo>
                  <a:cubicBezTo>
                    <a:pt x="488" y="18"/>
                    <a:pt x="488" y="18"/>
                    <a:pt x="488" y="18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2" y="13"/>
                    <a:pt x="482" y="13"/>
                    <a:pt x="482" y="13"/>
                  </a:cubicBezTo>
                  <a:cubicBezTo>
                    <a:pt x="482" y="14"/>
                    <a:pt x="482" y="15"/>
                    <a:pt x="481" y="16"/>
                  </a:cubicBezTo>
                  <a:lnTo>
                    <a:pt x="476" y="41"/>
                  </a:lnTo>
                  <a:close/>
                  <a:moveTo>
                    <a:pt x="505" y="41"/>
                  </a:moveTo>
                  <a:cubicBezTo>
                    <a:pt x="513" y="41"/>
                    <a:pt x="513" y="41"/>
                    <a:pt x="513" y="41"/>
                  </a:cubicBezTo>
                  <a:cubicBezTo>
                    <a:pt x="529" y="13"/>
                    <a:pt x="529" y="13"/>
                    <a:pt x="529" y="13"/>
                  </a:cubicBezTo>
                  <a:cubicBezTo>
                    <a:pt x="522" y="13"/>
                    <a:pt x="522" y="13"/>
                    <a:pt x="522" y="13"/>
                  </a:cubicBezTo>
                  <a:cubicBezTo>
                    <a:pt x="511" y="33"/>
                    <a:pt x="511" y="33"/>
                    <a:pt x="511" y="33"/>
                  </a:cubicBezTo>
                  <a:cubicBezTo>
                    <a:pt x="510" y="33"/>
                    <a:pt x="510" y="33"/>
                    <a:pt x="510" y="33"/>
                  </a:cubicBezTo>
                  <a:cubicBezTo>
                    <a:pt x="508" y="13"/>
                    <a:pt x="508" y="13"/>
                    <a:pt x="508" y="13"/>
                  </a:cubicBezTo>
                  <a:cubicBezTo>
                    <a:pt x="500" y="13"/>
                    <a:pt x="500" y="13"/>
                    <a:pt x="500" y="13"/>
                  </a:cubicBezTo>
                  <a:lnTo>
                    <a:pt x="505" y="41"/>
                  </a:lnTo>
                  <a:close/>
                  <a:moveTo>
                    <a:pt x="528" y="41"/>
                  </a:moveTo>
                  <a:cubicBezTo>
                    <a:pt x="535" y="41"/>
                    <a:pt x="535" y="41"/>
                    <a:pt x="535" y="41"/>
                  </a:cubicBezTo>
                  <a:cubicBezTo>
                    <a:pt x="541" y="13"/>
                    <a:pt x="541" y="13"/>
                    <a:pt x="541" y="13"/>
                  </a:cubicBezTo>
                  <a:cubicBezTo>
                    <a:pt x="534" y="13"/>
                    <a:pt x="534" y="13"/>
                    <a:pt x="534" y="13"/>
                  </a:cubicBezTo>
                  <a:lnTo>
                    <a:pt x="528" y="41"/>
                  </a:lnTo>
                  <a:close/>
                  <a:moveTo>
                    <a:pt x="535" y="8"/>
                  </a:moveTo>
                  <a:cubicBezTo>
                    <a:pt x="543" y="8"/>
                    <a:pt x="543" y="8"/>
                    <a:pt x="543" y="8"/>
                  </a:cubicBezTo>
                  <a:cubicBezTo>
                    <a:pt x="544" y="1"/>
                    <a:pt x="544" y="1"/>
                    <a:pt x="544" y="1"/>
                  </a:cubicBezTo>
                  <a:cubicBezTo>
                    <a:pt x="537" y="1"/>
                    <a:pt x="537" y="1"/>
                    <a:pt x="537" y="1"/>
                  </a:cubicBezTo>
                  <a:lnTo>
                    <a:pt x="535" y="8"/>
                  </a:lnTo>
                  <a:close/>
                  <a:moveTo>
                    <a:pt x="568" y="13"/>
                  </a:moveTo>
                  <a:cubicBezTo>
                    <a:pt x="567" y="13"/>
                    <a:pt x="566" y="13"/>
                    <a:pt x="565" y="12"/>
                  </a:cubicBezTo>
                  <a:cubicBezTo>
                    <a:pt x="564" y="12"/>
                    <a:pt x="562" y="12"/>
                    <a:pt x="561" y="12"/>
                  </a:cubicBezTo>
                  <a:cubicBezTo>
                    <a:pt x="559" y="12"/>
                    <a:pt x="556" y="12"/>
                    <a:pt x="554" y="13"/>
                  </a:cubicBezTo>
                  <a:cubicBezTo>
                    <a:pt x="552" y="14"/>
                    <a:pt x="550" y="15"/>
                    <a:pt x="549" y="17"/>
                  </a:cubicBezTo>
                  <a:cubicBezTo>
                    <a:pt x="547" y="19"/>
                    <a:pt x="546" y="20"/>
                    <a:pt x="546" y="23"/>
                  </a:cubicBezTo>
                  <a:cubicBezTo>
                    <a:pt x="545" y="25"/>
                    <a:pt x="544" y="27"/>
                    <a:pt x="544" y="29"/>
                  </a:cubicBezTo>
                  <a:cubicBezTo>
                    <a:pt x="544" y="32"/>
                    <a:pt x="545" y="34"/>
                    <a:pt x="546" y="36"/>
                  </a:cubicBezTo>
                  <a:cubicBezTo>
                    <a:pt x="547" y="38"/>
                    <a:pt x="548" y="39"/>
                    <a:pt x="550" y="40"/>
                  </a:cubicBezTo>
                  <a:cubicBezTo>
                    <a:pt x="552" y="41"/>
                    <a:pt x="554" y="42"/>
                    <a:pt x="556" y="42"/>
                  </a:cubicBezTo>
                  <a:cubicBezTo>
                    <a:pt x="558" y="42"/>
                    <a:pt x="559" y="41"/>
                    <a:pt x="560" y="41"/>
                  </a:cubicBezTo>
                  <a:cubicBezTo>
                    <a:pt x="561" y="41"/>
                    <a:pt x="562" y="41"/>
                    <a:pt x="563" y="40"/>
                  </a:cubicBezTo>
                  <a:cubicBezTo>
                    <a:pt x="564" y="34"/>
                    <a:pt x="564" y="34"/>
                    <a:pt x="564" y="34"/>
                  </a:cubicBezTo>
                  <a:cubicBezTo>
                    <a:pt x="564" y="35"/>
                    <a:pt x="563" y="35"/>
                    <a:pt x="562" y="35"/>
                  </a:cubicBezTo>
                  <a:cubicBezTo>
                    <a:pt x="562" y="35"/>
                    <a:pt x="561" y="36"/>
                    <a:pt x="560" y="36"/>
                  </a:cubicBezTo>
                  <a:cubicBezTo>
                    <a:pt x="560" y="36"/>
                    <a:pt x="559" y="36"/>
                    <a:pt x="558" y="36"/>
                  </a:cubicBezTo>
                  <a:cubicBezTo>
                    <a:pt x="557" y="36"/>
                    <a:pt x="556" y="36"/>
                    <a:pt x="555" y="35"/>
                  </a:cubicBezTo>
                  <a:cubicBezTo>
                    <a:pt x="554" y="35"/>
                    <a:pt x="554" y="34"/>
                    <a:pt x="553" y="34"/>
                  </a:cubicBezTo>
                  <a:cubicBezTo>
                    <a:pt x="553" y="33"/>
                    <a:pt x="553" y="32"/>
                    <a:pt x="552" y="31"/>
                  </a:cubicBezTo>
                  <a:cubicBezTo>
                    <a:pt x="552" y="30"/>
                    <a:pt x="552" y="29"/>
                    <a:pt x="552" y="29"/>
                  </a:cubicBezTo>
                  <a:cubicBezTo>
                    <a:pt x="552" y="27"/>
                    <a:pt x="552" y="26"/>
                    <a:pt x="553" y="25"/>
                  </a:cubicBezTo>
                  <a:cubicBezTo>
                    <a:pt x="553" y="23"/>
                    <a:pt x="554" y="22"/>
                    <a:pt x="554" y="21"/>
                  </a:cubicBezTo>
                  <a:cubicBezTo>
                    <a:pt x="555" y="20"/>
                    <a:pt x="556" y="19"/>
                    <a:pt x="557" y="19"/>
                  </a:cubicBezTo>
                  <a:cubicBezTo>
                    <a:pt x="558" y="18"/>
                    <a:pt x="560" y="18"/>
                    <a:pt x="561" y="18"/>
                  </a:cubicBezTo>
                  <a:cubicBezTo>
                    <a:pt x="562" y="18"/>
                    <a:pt x="563" y="18"/>
                    <a:pt x="564" y="18"/>
                  </a:cubicBezTo>
                  <a:cubicBezTo>
                    <a:pt x="565" y="18"/>
                    <a:pt x="566" y="19"/>
                    <a:pt x="567" y="19"/>
                  </a:cubicBezTo>
                  <a:lnTo>
                    <a:pt x="568" y="13"/>
                  </a:lnTo>
                  <a:close/>
                  <a:moveTo>
                    <a:pt x="595" y="29"/>
                  </a:moveTo>
                  <a:cubicBezTo>
                    <a:pt x="595" y="28"/>
                    <a:pt x="596" y="27"/>
                    <a:pt x="596" y="26"/>
                  </a:cubicBezTo>
                  <a:cubicBezTo>
                    <a:pt x="596" y="25"/>
                    <a:pt x="596" y="24"/>
                    <a:pt x="596" y="23"/>
                  </a:cubicBezTo>
                  <a:cubicBezTo>
                    <a:pt x="596" y="20"/>
                    <a:pt x="595" y="18"/>
                    <a:pt x="594" y="17"/>
                  </a:cubicBezTo>
                  <a:cubicBezTo>
                    <a:pt x="593" y="15"/>
                    <a:pt x="592" y="14"/>
                    <a:pt x="590" y="13"/>
                  </a:cubicBezTo>
                  <a:cubicBezTo>
                    <a:pt x="589" y="12"/>
                    <a:pt x="587" y="12"/>
                    <a:pt x="584" y="12"/>
                  </a:cubicBezTo>
                  <a:cubicBezTo>
                    <a:pt x="582" y="12"/>
                    <a:pt x="581" y="12"/>
                    <a:pt x="579" y="13"/>
                  </a:cubicBezTo>
                  <a:cubicBezTo>
                    <a:pt x="577" y="14"/>
                    <a:pt x="576" y="14"/>
                    <a:pt x="575" y="16"/>
                  </a:cubicBezTo>
                  <a:cubicBezTo>
                    <a:pt x="573" y="17"/>
                    <a:pt x="572" y="18"/>
                    <a:pt x="571" y="19"/>
                  </a:cubicBezTo>
                  <a:cubicBezTo>
                    <a:pt x="570" y="21"/>
                    <a:pt x="570" y="22"/>
                    <a:pt x="569" y="24"/>
                  </a:cubicBezTo>
                  <a:cubicBezTo>
                    <a:pt x="569" y="26"/>
                    <a:pt x="568" y="27"/>
                    <a:pt x="568" y="29"/>
                  </a:cubicBezTo>
                  <a:cubicBezTo>
                    <a:pt x="568" y="31"/>
                    <a:pt x="569" y="33"/>
                    <a:pt x="569" y="35"/>
                  </a:cubicBezTo>
                  <a:cubicBezTo>
                    <a:pt x="570" y="36"/>
                    <a:pt x="571" y="38"/>
                    <a:pt x="572" y="39"/>
                  </a:cubicBezTo>
                  <a:cubicBezTo>
                    <a:pt x="573" y="40"/>
                    <a:pt x="575" y="40"/>
                    <a:pt x="576" y="41"/>
                  </a:cubicBezTo>
                  <a:cubicBezTo>
                    <a:pt x="578" y="41"/>
                    <a:pt x="580" y="42"/>
                    <a:pt x="582" y="42"/>
                  </a:cubicBezTo>
                  <a:cubicBezTo>
                    <a:pt x="583" y="42"/>
                    <a:pt x="585" y="41"/>
                    <a:pt x="586" y="41"/>
                  </a:cubicBezTo>
                  <a:cubicBezTo>
                    <a:pt x="588" y="41"/>
                    <a:pt x="589" y="40"/>
                    <a:pt x="591" y="40"/>
                  </a:cubicBezTo>
                  <a:cubicBezTo>
                    <a:pt x="592" y="34"/>
                    <a:pt x="592" y="34"/>
                    <a:pt x="592" y="34"/>
                  </a:cubicBezTo>
                  <a:cubicBezTo>
                    <a:pt x="590" y="35"/>
                    <a:pt x="589" y="35"/>
                    <a:pt x="588" y="36"/>
                  </a:cubicBezTo>
                  <a:cubicBezTo>
                    <a:pt x="586" y="36"/>
                    <a:pt x="585" y="36"/>
                    <a:pt x="583" y="36"/>
                  </a:cubicBezTo>
                  <a:cubicBezTo>
                    <a:pt x="581" y="36"/>
                    <a:pt x="580" y="36"/>
                    <a:pt x="579" y="36"/>
                  </a:cubicBezTo>
                  <a:cubicBezTo>
                    <a:pt x="578" y="35"/>
                    <a:pt x="577" y="34"/>
                    <a:pt x="576" y="33"/>
                  </a:cubicBezTo>
                  <a:cubicBezTo>
                    <a:pt x="576" y="32"/>
                    <a:pt x="575" y="31"/>
                    <a:pt x="575" y="29"/>
                  </a:cubicBezTo>
                  <a:lnTo>
                    <a:pt x="595" y="29"/>
                  </a:lnTo>
                  <a:close/>
                  <a:moveTo>
                    <a:pt x="576" y="24"/>
                  </a:moveTo>
                  <a:cubicBezTo>
                    <a:pt x="577" y="23"/>
                    <a:pt x="577" y="22"/>
                    <a:pt x="578" y="21"/>
                  </a:cubicBezTo>
                  <a:cubicBezTo>
                    <a:pt x="579" y="20"/>
                    <a:pt x="579" y="19"/>
                    <a:pt x="580" y="18"/>
                  </a:cubicBezTo>
                  <a:cubicBezTo>
                    <a:pt x="581" y="18"/>
                    <a:pt x="583" y="17"/>
                    <a:pt x="584" y="17"/>
                  </a:cubicBezTo>
                  <a:cubicBezTo>
                    <a:pt x="586" y="17"/>
                    <a:pt x="587" y="18"/>
                    <a:pt x="588" y="19"/>
                  </a:cubicBezTo>
                  <a:cubicBezTo>
                    <a:pt x="588" y="19"/>
                    <a:pt x="589" y="21"/>
                    <a:pt x="589" y="22"/>
                  </a:cubicBezTo>
                  <a:cubicBezTo>
                    <a:pt x="589" y="22"/>
                    <a:pt x="589" y="23"/>
                    <a:pt x="589" y="23"/>
                  </a:cubicBezTo>
                  <a:cubicBezTo>
                    <a:pt x="589" y="23"/>
                    <a:pt x="589" y="24"/>
                    <a:pt x="589" y="24"/>
                  </a:cubicBezTo>
                  <a:lnTo>
                    <a:pt x="576" y="24"/>
                  </a:lnTo>
                  <a:close/>
                  <a:moveTo>
                    <a:pt x="621" y="13"/>
                  </a:moveTo>
                  <a:cubicBezTo>
                    <a:pt x="620" y="13"/>
                    <a:pt x="619" y="13"/>
                    <a:pt x="617" y="12"/>
                  </a:cubicBezTo>
                  <a:cubicBezTo>
                    <a:pt x="616" y="12"/>
                    <a:pt x="615" y="12"/>
                    <a:pt x="613" y="12"/>
                  </a:cubicBezTo>
                  <a:cubicBezTo>
                    <a:pt x="612" y="12"/>
                    <a:pt x="611" y="12"/>
                    <a:pt x="610" y="12"/>
                  </a:cubicBezTo>
                  <a:cubicBezTo>
                    <a:pt x="609" y="13"/>
                    <a:pt x="607" y="13"/>
                    <a:pt x="606" y="13"/>
                  </a:cubicBezTo>
                  <a:cubicBezTo>
                    <a:pt x="605" y="14"/>
                    <a:pt x="604" y="14"/>
                    <a:pt x="604" y="15"/>
                  </a:cubicBezTo>
                  <a:cubicBezTo>
                    <a:pt x="603" y="16"/>
                    <a:pt x="602" y="17"/>
                    <a:pt x="602" y="18"/>
                  </a:cubicBezTo>
                  <a:cubicBezTo>
                    <a:pt x="601" y="19"/>
                    <a:pt x="601" y="20"/>
                    <a:pt x="601" y="21"/>
                  </a:cubicBezTo>
                  <a:cubicBezTo>
                    <a:pt x="601" y="22"/>
                    <a:pt x="601" y="23"/>
                    <a:pt x="602" y="24"/>
                  </a:cubicBezTo>
                  <a:cubicBezTo>
                    <a:pt x="602" y="25"/>
                    <a:pt x="603" y="26"/>
                    <a:pt x="603" y="26"/>
                  </a:cubicBezTo>
                  <a:cubicBezTo>
                    <a:pt x="604" y="27"/>
                    <a:pt x="605" y="27"/>
                    <a:pt x="606" y="28"/>
                  </a:cubicBezTo>
                  <a:cubicBezTo>
                    <a:pt x="607" y="29"/>
                    <a:pt x="607" y="29"/>
                    <a:pt x="608" y="29"/>
                  </a:cubicBezTo>
                  <a:cubicBezTo>
                    <a:pt x="609" y="30"/>
                    <a:pt x="609" y="31"/>
                    <a:pt x="610" y="31"/>
                  </a:cubicBezTo>
                  <a:cubicBezTo>
                    <a:pt x="610" y="32"/>
                    <a:pt x="610" y="32"/>
                    <a:pt x="610" y="33"/>
                  </a:cubicBezTo>
                  <a:cubicBezTo>
                    <a:pt x="610" y="34"/>
                    <a:pt x="610" y="34"/>
                    <a:pt x="610" y="35"/>
                  </a:cubicBezTo>
                  <a:cubicBezTo>
                    <a:pt x="610" y="35"/>
                    <a:pt x="609" y="35"/>
                    <a:pt x="609" y="36"/>
                  </a:cubicBezTo>
                  <a:cubicBezTo>
                    <a:pt x="608" y="36"/>
                    <a:pt x="608" y="36"/>
                    <a:pt x="607" y="36"/>
                  </a:cubicBezTo>
                  <a:cubicBezTo>
                    <a:pt x="607" y="36"/>
                    <a:pt x="606" y="36"/>
                    <a:pt x="605" y="36"/>
                  </a:cubicBezTo>
                  <a:cubicBezTo>
                    <a:pt x="605" y="36"/>
                    <a:pt x="604" y="36"/>
                    <a:pt x="603" y="36"/>
                  </a:cubicBezTo>
                  <a:cubicBezTo>
                    <a:pt x="602" y="36"/>
                    <a:pt x="601" y="35"/>
                    <a:pt x="601" y="35"/>
                  </a:cubicBezTo>
                  <a:cubicBezTo>
                    <a:pt x="600" y="35"/>
                    <a:pt x="599" y="34"/>
                    <a:pt x="598" y="34"/>
                  </a:cubicBezTo>
                  <a:cubicBezTo>
                    <a:pt x="597" y="40"/>
                    <a:pt x="597" y="40"/>
                    <a:pt x="597" y="40"/>
                  </a:cubicBezTo>
                  <a:cubicBezTo>
                    <a:pt x="598" y="40"/>
                    <a:pt x="600" y="41"/>
                    <a:pt x="601" y="41"/>
                  </a:cubicBezTo>
                  <a:cubicBezTo>
                    <a:pt x="603" y="41"/>
                    <a:pt x="604" y="42"/>
                    <a:pt x="605" y="42"/>
                  </a:cubicBezTo>
                  <a:cubicBezTo>
                    <a:pt x="607" y="42"/>
                    <a:pt x="608" y="41"/>
                    <a:pt x="609" y="41"/>
                  </a:cubicBezTo>
                  <a:cubicBezTo>
                    <a:pt x="610" y="41"/>
                    <a:pt x="612" y="41"/>
                    <a:pt x="613" y="40"/>
                  </a:cubicBezTo>
                  <a:cubicBezTo>
                    <a:pt x="614" y="40"/>
                    <a:pt x="615" y="39"/>
                    <a:pt x="616" y="39"/>
                  </a:cubicBezTo>
                  <a:cubicBezTo>
                    <a:pt x="616" y="38"/>
                    <a:pt x="617" y="37"/>
                    <a:pt x="617" y="36"/>
                  </a:cubicBezTo>
                  <a:cubicBezTo>
                    <a:pt x="618" y="35"/>
                    <a:pt x="618" y="33"/>
                    <a:pt x="618" y="32"/>
                  </a:cubicBezTo>
                  <a:cubicBezTo>
                    <a:pt x="618" y="31"/>
                    <a:pt x="618" y="30"/>
                    <a:pt x="617" y="29"/>
                  </a:cubicBezTo>
                  <a:cubicBezTo>
                    <a:pt x="617" y="28"/>
                    <a:pt x="616" y="27"/>
                    <a:pt x="616" y="27"/>
                  </a:cubicBezTo>
                  <a:cubicBezTo>
                    <a:pt x="615" y="26"/>
                    <a:pt x="614" y="25"/>
                    <a:pt x="613" y="25"/>
                  </a:cubicBezTo>
                  <a:cubicBezTo>
                    <a:pt x="613" y="24"/>
                    <a:pt x="612" y="24"/>
                    <a:pt x="611" y="23"/>
                  </a:cubicBezTo>
                  <a:cubicBezTo>
                    <a:pt x="610" y="23"/>
                    <a:pt x="610" y="22"/>
                    <a:pt x="609" y="22"/>
                  </a:cubicBezTo>
                  <a:cubicBezTo>
                    <a:pt x="609" y="21"/>
                    <a:pt x="609" y="21"/>
                    <a:pt x="609" y="20"/>
                  </a:cubicBezTo>
                  <a:cubicBezTo>
                    <a:pt x="609" y="20"/>
                    <a:pt x="609" y="19"/>
                    <a:pt x="609" y="19"/>
                  </a:cubicBezTo>
                  <a:cubicBezTo>
                    <a:pt x="609" y="18"/>
                    <a:pt x="610" y="18"/>
                    <a:pt x="610" y="18"/>
                  </a:cubicBezTo>
                  <a:cubicBezTo>
                    <a:pt x="611" y="18"/>
                    <a:pt x="611" y="18"/>
                    <a:pt x="612" y="18"/>
                  </a:cubicBezTo>
                  <a:cubicBezTo>
                    <a:pt x="612" y="17"/>
                    <a:pt x="613" y="17"/>
                    <a:pt x="614" y="17"/>
                  </a:cubicBezTo>
                  <a:cubicBezTo>
                    <a:pt x="615" y="17"/>
                    <a:pt x="616" y="18"/>
                    <a:pt x="617" y="18"/>
                  </a:cubicBezTo>
                  <a:cubicBezTo>
                    <a:pt x="618" y="18"/>
                    <a:pt x="619" y="18"/>
                    <a:pt x="620" y="19"/>
                  </a:cubicBezTo>
                  <a:lnTo>
                    <a:pt x="621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97" name="PlaceHolder 11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98" name="PlaceHolder 11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jpeg"/><Relationship Id="rId3" Type="http://schemas.openxmlformats.org/officeDocument/2006/relationships/image" Target="../media/image4.jpeg"/><Relationship Id="rId4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video" Target="../media/media5.mkv"/><Relationship Id="rId2" Type="http://schemas.microsoft.com/office/2007/relationships/media" Target="../media/media5.mkv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1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Content Placeholder 4" descr="A screenshot of a cell phone&#10;&#10;Description automatically generated"/>
          <p:cNvPicPr/>
          <p:nvPr/>
        </p:nvPicPr>
        <p:blipFill>
          <a:blip r:embed="rId1"/>
          <a:stretch/>
        </p:blipFill>
        <p:spPr>
          <a:xfrm>
            <a:off x="0" y="0"/>
            <a:ext cx="9143280" cy="51429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CustomShape 1"/>
          <p:cNvSpPr/>
          <p:nvPr/>
        </p:nvSpPr>
        <p:spPr>
          <a:xfrm>
            <a:off x="304920" y="0"/>
            <a:ext cx="8533800" cy="504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>
              <a:lnSpc>
                <a:spcPct val="9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Calibri"/>
                <a:ea typeface="Times New Roman"/>
              </a:rPr>
              <a:t>Project Highlights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37" name="CustomShape 2"/>
          <p:cNvSpPr/>
          <p:nvPr/>
        </p:nvSpPr>
        <p:spPr>
          <a:xfrm>
            <a:off x="230400" y="699120"/>
            <a:ext cx="7785720" cy="105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>
            <a:normAutofit fontScale="97000"/>
          </a:bodyPr>
          <a:p>
            <a:pPr>
              <a:lnSpc>
                <a:spcPct val="120000"/>
              </a:lnSpc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Calibri"/>
              </a:rPr>
              <a:t>Project Name :Top Women Chess Players Analysis </a:t>
            </a:r>
            <a:endParaRPr b="0" lang="en-IN" sz="1400" spc="-1" strike="noStrike">
              <a:latin typeface="Arial"/>
            </a:endParaRPr>
          </a:p>
          <a:p>
            <a:pPr>
              <a:lnSpc>
                <a:spcPct val="120000"/>
              </a:lnSpc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Times New Roman"/>
              </a:rPr>
              <a:t>Team Size : 3</a:t>
            </a:r>
            <a:endParaRPr b="0" lang="en-IN" sz="1400" spc="-1" strike="noStrike">
              <a:latin typeface="Arial"/>
            </a:endParaRPr>
          </a:p>
          <a:p>
            <a:pPr>
              <a:lnSpc>
                <a:spcPct val="120000"/>
              </a:lnSpc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Times New Roman"/>
              </a:rPr>
              <a:t>BU Mentor Name : </a:t>
            </a: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Times New Roman"/>
              </a:rPr>
              <a:t>	</a:t>
            </a: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Times New Roman"/>
              </a:rPr>
              <a:t>Samyuta ,Jagdish Prasad Sahu, Hrushikeshava Reddy  </a:t>
            </a: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Times New Roman"/>
              </a:rPr>
              <a:t>	</a:t>
            </a: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Times New Roman"/>
              </a:rPr>
              <a:t>	</a:t>
            </a: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Times New Roman"/>
              </a:rPr>
              <a:t>	</a:t>
            </a: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Times New Roman"/>
              </a:rPr>
              <a:t>Mentor PS :20033200,20008728,</a:t>
            </a: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Times New Roman"/>
              </a:rPr>
              <a:t>996171</a:t>
            </a:r>
            <a:endParaRPr b="0" lang="en-IN" sz="1400" spc="-1" strike="noStrike">
              <a:latin typeface="Arial"/>
            </a:endParaRPr>
          </a:p>
          <a:p>
            <a:pPr>
              <a:lnSpc>
                <a:spcPct val="120000"/>
              </a:lnSpc>
              <a:tabLst>
                <a:tab algn="l" pos="0"/>
              </a:tabLst>
            </a:pPr>
            <a:endParaRPr b="0" lang="en-IN" sz="1400" spc="-1" strike="noStrike">
              <a:latin typeface="Arial"/>
            </a:endParaRPr>
          </a:p>
        </p:txBody>
      </p:sp>
      <p:sp>
        <p:nvSpPr>
          <p:cNvPr id="238" name="CustomShape 3"/>
          <p:cNvSpPr/>
          <p:nvPr/>
        </p:nvSpPr>
        <p:spPr>
          <a:xfrm>
            <a:off x="230400" y="3949560"/>
            <a:ext cx="2427840" cy="91116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rgbClr val="b1cbe9"/>
              </a:gs>
              <a:gs pos="100000">
                <a:srgbClr val="a2c1e4"/>
              </a:gs>
            </a:gsLst>
            <a:lin ang="5400000"/>
          </a:gradFill>
          <a:ln>
            <a:solidFill>
              <a:srgbClr val="5597d3"/>
            </a:solidFill>
          </a:ln>
          <a:effectLst>
            <a:outerShdw blurRad="40000" dir="5400000" dist="2016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1100" spc="-1" strike="noStrike">
                <a:solidFill>
                  <a:srgbClr val="000000"/>
                </a:solidFill>
                <a:latin typeface="Verdana"/>
                <a:ea typeface="Verdana"/>
              </a:rPr>
              <a:t>Hemalatha R</a:t>
            </a:r>
            <a:endParaRPr b="0" lang="en-IN" sz="11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1100" spc="-1" strike="noStrike">
                <a:solidFill>
                  <a:srgbClr val="000000"/>
                </a:solidFill>
                <a:latin typeface="Verdana"/>
                <a:ea typeface="Verdana"/>
              </a:rPr>
              <a:t>99002622</a:t>
            </a:r>
            <a:endParaRPr b="0" lang="en-IN" sz="11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1100" spc="-1" strike="noStrike">
                <a:solidFill>
                  <a:srgbClr val="000000"/>
                </a:solidFill>
                <a:latin typeface="Verdana"/>
                <a:ea typeface="Verdana"/>
              </a:rPr>
              <a:t>2009BLRMED01</a:t>
            </a:r>
            <a:endParaRPr b="0" lang="en-IN" sz="11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1100" spc="-1" strike="noStrike">
                <a:solidFill>
                  <a:srgbClr val="000000"/>
                </a:solidFill>
                <a:latin typeface="Verdana"/>
                <a:ea typeface="Verdana"/>
              </a:rPr>
              <a:t>B.E Computer science and Engineering</a:t>
            </a:r>
            <a:endParaRPr b="0" lang="en-IN" sz="1100" spc="-1" strike="noStrike">
              <a:latin typeface="Arial"/>
            </a:endParaRPr>
          </a:p>
          <a:p>
            <a:pPr algn="ctr">
              <a:lnSpc>
                <a:spcPct val="120000"/>
              </a:lnSpc>
              <a:tabLst>
                <a:tab algn="l" pos="0"/>
              </a:tabLst>
            </a:pPr>
            <a:endParaRPr b="0" lang="en-IN" sz="1100" spc="-1" strike="noStrike">
              <a:latin typeface="Arial"/>
            </a:endParaRPr>
          </a:p>
        </p:txBody>
      </p:sp>
      <p:sp>
        <p:nvSpPr>
          <p:cNvPr id="239" name="CustomShape 4"/>
          <p:cNvSpPr/>
          <p:nvPr/>
        </p:nvSpPr>
        <p:spPr>
          <a:xfrm>
            <a:off x="2859120" y="3957840"/>
            <a:ext cx="2427840" cy="91116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rgbClr val="b1cbe9"/>
              </a:gs>
              <a:gs pos="100000">
                <a:srgbClr val="a2c1e4"/>
              </a:gs>
            </a:gsLst>
            <a:lin ang="5400000"/>
          </a:gradFill>
          <a:ln>
            <a:solidFill>
              <a:srgbClr val="5597d3"/>
            </a:solidFill>
          </a:ln>
          <a:effectLst>
            <a:outerShdw blurRad="40000" dir="5400000" dist="2016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1100" spc="-1" strike="noStrike">
                <a:solidFill>
                  <a:srgbClr val="000000"/>
                </a:solidFill>
                <a:latin typeface="Verdana"/>
                <a:ea typeface="Verdana"/>
              </a:rPr>
              <a:t>Asha N</a:t>
            </a:r>
            <a:endParaRPr b="0" lang="en-IN" sz="11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1100" spc="-1" strike="noStrike">
                <a:solidFill>
                  <a:srgbClr val="000000"/>
                </a:solidFill>
                <a:latin typeface="Verdana"/>
                <a:ea typeface="Verdana"/>
              </a:rPr>
              <a:t>99002646</a:t>
            </a:r>
            <a:endParaRPr b="0" lang="en-IN" sz="11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1100" spc="-1" strike="noStrike">
                <a:solidFill>
                  <a:srgbClr val="000000"/>
                </a:solidFill>
                <a:latin typeface="Verdana"/>
                <a:ea typeface="Verdana"/>
              </a:rPr>
              <a:t>2009BLRMED01</a:t>
            </a:r>
            <a:endParaRPr b="0" lang="en-IN" sz="1100" spc="-1" strike="noStrike">
              <a:latin typeface="Arial"/>
            </a:endParaRPr>
          </a:p>
          <a:p>
            <a:pPr algn="ctr">
              <a:lnSpc>
                <a:spcPct val="120000"/>
              </a:lnSpc>
              <a:tabLst>
                <a:tab algn="l" pos="0"/>
              </a:tabLst>
            </a:pPr>
            <a:r>
              <a:rPr b="1" lang="en-US" sz="1100" spc="-1" strike="noStrike">
                <a:solidFill>
                  <a:srgbClr val="000000"/>
                </a:solidFill>
                <a:latin typeface="Verdana"/>
                <a:ea typeface="Verdana"/>
              </a:rPr>
              <a:t>BE Computer science and Engineering</a:t>
            </a:r>
            <a:endParaRPr b="0" lang="en-IN" sz="1100" spc="-1" strike="noStrike">
              <a:latin typeface="Arial"/>
            </a:endParaRPr>
          </a:p>
          <a:p>
            <a:pPr algn="ctr">
              <a:lnSpc>
                <a:spcPct val="120000"/>
              </a:lnSpc>
              <a:tabLst>
                <a:tab algn="l" pos="0"/>
              </a:tabLst>
            </a:pPr>
            <a:endParaRPr b="0" lang="en-IN" sz="1100" spc="-1" strike="noStrike">
              <a:latin typeface="Arial"/>
            </a:endParaRPr>
          </a:p>
        </p:txBody>
      </p:sp>
      <p:sp>
        <p:nvSpPr>
          <p:cNvPr id="240" name="CustomShape 5"/>
          <p:cNvSpPr/>
          <p:nvPr/>
        </p:nvSpPr>
        <p:spPr>
          <a:xfrm>
            <a:off x="5488200" y="3957840"/>
            <a:ext cx="2427840" cy="91116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rgbClr val="b1cbe9"/>
              </a:gs>
              <a:gs pos="100000">
                <a:srgbClr val="a2c1e4"/>
              </a:gs>
            </a:gsLst>
            <a:lin ang="5400000"/>
          </a:gradFill>
          <a:ln>
            <a:solidFill>
              <a:srgbClr val="5597d3"/>
            </a:solidFill>
          </a:ln>
          <a:effectLst>
            <a:outerShdw blurRad="40000" dir="5400000" dist="2016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en-US" sz="1100" spc="-1" strike="noStrike">
                <a:solidFill>
                  <a:srgbClr val="000000"/>
                </a:solidFill>
                <a:latin typeface="Verdana"/>
                <a:ea typeface="Verdana"/>
              </a:rPr>
              <a:t>Kavya K</a:t>
            </a:r>
            <a:endParaRPr b="0" lang="en-IN" sz="11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1100" spc="-1" strike="noStrike">
                <a:solidFill>
                  <a:srgbClr val="000000"/>
                </a:solidFill>
                <a:latin typeface="Verdana"/>
                <a:ea typeface="Verdana"/>
              </a:rPr>
              <a:t>99002567</a:t>
            </a:r>
            <a:endParaRPr b="0" lang="en-IN" sz="11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1100" spc="-1" strike="noStrike">
                <a:solidFill>
                  <a:srgbClr val="000000"/>
                </a:solidFill>
                <a:latin typeface="Verdana"/>
                <a:ea typeface="Verdana"/>
              </a:rPr>
              <a:t>2009BLRMED01</a:t>
            </a:r>
            <a:endParaRPr b="0" lang="en-IN" sz="1100" spc="-1" strike="noStrike">
              <a:latin typeface="Arial"/>
            </a:endParaRPr>
          </a:p>
          <a:p>
            <a:pPr algn="ctr">
              <a:lnSpc>
                <a:spcPct val="120000"/>
              </a:lnSpc>
              <a:tabLst>
                <a:tab algn="l" pos="0"/>
              </a:tabLst>
            </a:pPr>
            <a:r>
              <a:rPr b="1" lang="en-US" sz="1100" spc="-1" strike="noStrike">
                <a:solidFill>
                  <a:srgbClr val="000000"/>
                </a:solidFill>
                <a:latin typeface="Verdana"/>
                <a:ea typeface="Verdana"/>
              </a:rPr>
              <a:t>B.E Computer science and Engineering</a:t>
            </a:r>
            <a:endParaRPr b="0" lang="en-IN" sz="1100" spc="-1" strike="noStrike">
              <a:latin typeface="Arial"/>
            </a:endParaRPr>
          </a:p>
        </p:txBody>
      </p:sp>
      <p:sp>
        <p:nvSpPr>
          <p:cNvPr id="241" name="CustomShape 6"/>
          <p:cNvSpPr/>
          <p:nvPr/>
        </p:nvSpPr>
        <p:spPr>
          <a:xfrm>
            <a:off x="756360" y="2426760"/>
            <a:ext cx="1213560" cy="140292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242" name="CustomShape 7"/>
          <p:cNvSpPr/>
          <p:nvPr/>
        </p:nvSpPr>
        <p:spPr>
          <a:xfrm>
            <a:off x="3588120" y="2414520"/>
            <a:ext cx="1213560" cy="140292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243" name="CustomShape 8"/>
          <p:cNvSpPr/>
          <p:nvPr/>
        </p:nvSpPr>
        <p:spPr>
          <a:xfrm>
            <a:off x="6095520" y="2414520"/>
            <a:ext cx="1213560" cy="140292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/>
          <a:fillRef idx="0"/>
          <a:effectRef idx="0"/>
          <a:fontRef idx="minor"/>
        </p:style>
      </p:sp>
      <p:pic>
        <p:nvPicPr>
          <p:cNvPr id="244" name="" descr=""/>
          <p:cNvPicPr/>
          <p:nvPr/>
        </p:nvPicPr>
        <p:blipFill>
          <a:blip r:embed="rId1"/>
          <a:stretch/>
        </p:blipFill>
        <p:spPr>
          <a:xfrm>
            <a:off x="3648600" y="2448000"/>
            <a:ext cx="1103040" cy="1369440"/>
          </a:xfrm>
          <a:prstGeom prst="rect">
            <a:avLst/>
          </a:prstGeom>
          <a:ln>
            <a:noFill/>
          </a:ln>
        </p:spPr>
      </p:pic>
      <p:pic>
        <p:nvPicPr>
          <p:cNvPr id="245" name="" descr=""/>
          <p:cNvPicPr/>
          <p:nvPr/>
        </p:nvPicPr>
        <p:blipFill>
          <a:blip r:embed="rId2"/>
          <a:stretch/>
        </p:blipFill>
        <p:spPr>
          <a:xfrm>
            <a:off x="720000" y="2290320"/>
            <a:ext cx="1339560" cy="1597680"/>
          </a:xfrm>
          <a:prstGeom prst="rect">
            <a:avLst/>
          </a:prstGeom>
          <a:ln>
            <a:noFill/>
          </a:ln>
        </p:spPr>
      </p:pic>
      <p:pic>
        <p:nvPicPr>
          <p:cNvPr id="246" name="" descr=""/>
          <p:cNvPicPr/>
          <p:nvPr/>
        </p:nvPicPr>
        <p:blipFill>
          <a:blip r:embed="rId3"/>
          <a:stretch/>
        </p:blipFill>
        <p:spPr>
          <a:xfrm>
            <a:off x="5976000" y="2414520"/>
            <a:ext cx="1512000" cy="14734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CustomShape 1"/>
          <p:cNvSpPr/>
          <p:nvPr/>
        </p:nvSpPr>
        <p:spPr>
          <a:xfrm>
            <a:off x="304920" y="0"/>
            <a:ext cx="8533800" cy="504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Calibri"/>
              </a:rPr>
              <a:t>Project Video Snippet</a:t>
            </a:r>
            <a:endParaRPr b="0" lang="en-IN" sz="2400" spc="-1" strike="noStrike">
              <a:latin typeface="Arial"/>
            </a:endParaRPr>
          </a:p>
        </p:txBody>
      </p:sp>
      <p:sp>
        <p:nvSpPr>
          <p:cNvPr id="248" name="CustomShape 2"/>
          <p:cNvSpPr/>
          <p:nvPr/>
        </p:nvSpPr>
        <p:spPr>
          <a:xfrm>
            <a:off x="304920" y="666720"/>
            <a:ext cx="8533800" cy="4190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49" name="Picture 1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</p:blipFill>
        <p:spPr>
          <a:xfrm>
            <a:off x="648000" y="1203480"/>
            <a:ext cx="7488000" cy="31885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CustomShape 1"/>
          <p:cNvSpPr/>
          <p:nvPr/>
        </p:nvSpPr>
        <p:spPr>
          <a:xfrm>
            <a:off x="304920" y="0"/>
            <a:ext cx="8533800" cy="504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1" name="CustomShape 2"/>
          <p:cNvSpPr/>
          <p:nvPr/>
        </p:nvSpPr>
        <p:spPr>
          <a:xfrm>
            <a:off x="304920" y="666720"/>
            <a:ext cx="8533800" cy="4190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2" name="TextShape 3"/>
          <p:cNvSpPr txBox="1"/>
          <p:nvPr/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90000"/>
              </a:lnSpc>
            </a:pPr>
            <a:br/>
            <a:r>
              <a:rPr b="0" lang="en-US" sz="2400" spc="-1" strike="noStrike">
                <a:solidFill>
                  <a:srgbClr val="000000"/>
                </a:solidFill>
                <a:latin typeface="Segoe UI"/>
                <a:ea typeface="Calibri"/>
              </a:rPr>
              <a:t>Future development that can be implemented further</a:t>
            </a:r>
            <a:endParaRPr b="0" lang="en-IN" sz="2400" spc="-1" strike="noStrike">
              <a:latin typeface="Arial"/>
            </a:endParaRPr>
          </a:p>
        </p:txBody>
      </p:sp>
      <p:sp>
        <p:nvSpPr>
          <p:cNvPr id="253" name="TextShape 4"/>
          <p:cNvSpPr txBox="1"/>
          <p:nvPr/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IN" sz="2200" spc="-1" strike="noStrike">
                <a:latin typeface="Times new roman"/>
                <a:ea typeface="Noto Sans CJK SC"/>
              </a:rPr>
              <a:t>This project can be implemented further by adding  some other features like displaying the players personal details if we give their Name or ID.</a:t>
            </a:r>
            <a:endParaRPr b="0" lang="en-IN" sz="22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Picture Placeholder 7" descr=""/>
          <p:cNvPicPr/>
          <p:nvPr/>
        </p:nvPicPr>
        <p:blipFill>
          <a:blip r:embed="rId1"/>
          <a:srcRect l="13695" t="0" r="13695" b="0"/>
          <a:stretch/>
        </p:blipFill>
        <p:spPr>
          <a:xfrm>
            <a:off x="4379400" y="0"/>
            <a:ext cx="4763880" cy="4916880"/>
          </a:xfrm>
          <a:prstGeom prst="rect">
            <a:avLst/>
          </a:prstGeom>
          <a:ln>
            <a:noFill/>
          </a:ln>
        </p:spPr>
      </p:pic>
      <p:sp>
        <p:nvSpPr>
          <p:cNvPr id="255" name="CustomShape 1"/>
          <p:cNvSpPr/>
          <p:nvPr/>
        </p:nvSpPr>
        <p:spPr>
          <a:xfrm>
            <a:off x="1019520" y="1498680"/>
            <a:ext cx="3544920" cy="699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IN" sz="4000" spc="-1" strike="noStrike">
                <a:solidFill>
                  <a:srgbClr val="004581"/>
                </a:solidFill>
                <a:latin typeface="Calibri"/>
                <a:ea typeface="DejaVu Sans"/>
              </a:rPr>
              <a:t>Thank </a:t>
            </a:r>
            <a:r>
              <a:rPr b="1" lang="en-IN" sz="4000" spc="-1" strike="noStrike">
                <a:solidFill>
                  <a:srgbClr val="ffc000"/>
                </a:solidFill>
                <a:latin typeface="Calibri"/>
                <a:ea typeface="DejaVu Sans"/>
              </a:rPr>
              <a:t>You</a:t>
            </a:r>
            <a:r>
              <a:rPr b="1" lang="en-IN" sz="4000" spc="-1" strike="noStrike">
                <a:solidFill>
                  <a:srgbClr val="004581"/>
                </a:solidFill>
                <a:latin typeface="Calibri"/>
                <a:ea typeface="DejaVu Sans"/>
              </a:rPr>
              <a:t> !</a:t>
            </a:r>
            <a:endParaRPr b="0" lang="en-IN" sz="4000" spc="-1" strike="noStrike">
              <a:latin typeface="Arial"/>
            </a:endParaRPr>
          </a:p>
        </p:txBody>
      </p:sp>
      <p:sp>
        <p:nvSpPr>
          <p:cNvPr id="256" name="CustomShape 2"/>
          <p:cNvSpPr/>
          <p:nvPr/>
        </p:nvSpPr>
        <p:spPr>
          <a:xfrm>
            <a:off x="8387280" y="4208400"/>
            <a:ext cx="539640" cy="524520"/>
          </a:xfrm>
          <a:prstGeom prst="ellipse">
            <a:avLst/>
          </a:prstGeom>
          <a:blipFill rotWithShape="0">
            <a:blip r:embed="rId2"/>
            <a:stretch>
              <a:fillRect l="911610" t="-1278300" r="1152559" b="1487234"/>
            </a:stretch>
          </a:blipFill>
          <a:ln w="63360">
            <a:noFill/>
          </a:ln>
          <a:effectLst>
            <a:outerShdw algn="ctr" blurRad="44450" dir="5400000" dist="28080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dir="t" rig="balanced">
              <a:rot lat="0" lon="0" rev="8700000"/>
            </a:lightRig>
          </a:scene3d>
          <a:sp3d>
            <a:bevelT w="190500" h="38100"/>
          </a:sp3d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b0f0"/>
      </a:dk2>
      <a:lt2>
        <a:srgbClr val="004581"/>
      </a:lt2>
      <a:accent1>
        <a:srgbClr val="0556cd"/>
      </a:accent1>
      <a:accent2>
        <a:srgbClr val="058eff"/>
      </a:accent2>
      <a:accent3>
        <a:srgbClr val="ffcc29"/>
      </a:accent3>
      <a:accent4>
        <a:srgbClr val="f7411d"/>
      </a:accent4>
      <a:accent5>
        <a:srgbClr val="1a9664"/>
      </a:accent5>
      <a:accent6>
        <a:srgbClr val="da8200"/>
      </a:accent6>
      <a:hlink>
        <a:srgbClr val="7bd3f7"/>
      </a:hlink>
      <a:folHlink>
        <a:srgbClr val="0769f9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b0f0"/>
      </a:dk2>
      <a:lt2>
        <a:srgbClr val="004581"/>
      </a:lt2>
      <a:accent1>
        <a:srgbClr val="0556cd"/>
      </a:accent1>
      <a:accent2>
        <a:srgbClr val="058eff"/>
      </a:accent2>
      <a:accent3>
        <a:srgbClr val="ffcc29"/>
      </a:accent3>
      <a:accent4>
        <a:srgbClr val="f7411d"/>
      </a:accent4>
      <a:accent5>
        <a:srgbClr val="1a9664"/>
      </a:accent5>
      <a:accent6>
        <a:srgbClr val="da8200"/>
      </a:accent6>
      <a:hlink>
        <a:srgbClr val="7bd3f7"/>
      </a:hlink>
      <a:folHlink>
        <a:srgbClr val="0769f9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49C3B21729434C834F03C10CFD3EE7" ma:contentTypeVersion="11" ma:contentTypeDescription="Create a new document." ma:contentTypeScope="" ma:versionID="dda2e0ad570191573d4862d24315b090">
  <xsd:schema xmlns:xsd="http://www.w3.org/2001/XMLSchema" xmlns:xs="http://www.w3.org/2001/XMLSchema" xmlns:p="http://schemas.microsoft.com/office/2006/metadata/properties" xmlns:ns2="3f90b35a-c7f5-466e-bdce-aad1192bcad3" xmlns:ns3="abad16e2-75b5-4d02-890c-30395bfef711" targetNamespace="http://schemas.microsoft.com/office/2006/metadata/properties" ma:root="true" ma:fieldsID="822e9fa36678c5abd975587ddd4d1967" ns2:_="" ns3:_="">
    <xsd:import namespace="3f90b35a-c7f5-466e-bdce-aad1192bcad3"/>
    <xsd:import namespace="abad16e2-75b5-4d02-890c-30395bfef71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f90b35a-c7f5-466e-bdce-aad1192bcad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bad16e2-75b5-4d02-890c-30395bfef711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B39875D-F75F-48DD-BAA7-E8239D66A8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f90b35a-c7f5-466e-bdce-aad1192bcad3"/>
    <ds:schemaRef ds:uri="abad16e2-75b5-4d02-890c-30395bfef71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E0B9548-FE58-4485-B5D9-973899E1873F}">
  <ds:schemaRefs>
    <ds:schemaRef ds:uri="744734cd-2cc4-42b9-ac52-9cd9b6cc6337"/>
    <ds:schemaRef ds:uri="http://schemas.microsoft.com/office/infopath/2007/PartnerControls"/>
    <ds:schemaRef ds:uri="http://www.w3.org/XML/1998/namespace"/>
    <ds:schemaRef ds:uri="http://schemas.openxmlformats.org/package/2006/metadata/core-properties"/>
    <ds:schemaRef ds:uri="175307f7-0a56-438d-b0eb-5c1570be7b3a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4AC07C51-6059-4827-AD54-DEC5A7B60B5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1246</TotalTime>
  <Application>LibreOffice/6.4.6.2$Linux_X86_64 LibreOffice_project/40$Build-2</Application>
  <Words>80</Words>
  <Paragraphs>23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2020-09-04T19:07:05Z</dcterms:created>
  <dc:creator>Ramya Manchaiah</dc:creator>
  <dc:description/>
  <dc:language>en-IN</dc:language>
  <cp:lastModifiedBy/>
  <dcterms:modified xsi:type="dcterms:W3CDTF">2020-11-11T18:33:35Z</dcterms:modified>
  <cp:revision>136</cp:revision>
  <dc:subject/>
  <dc:title>Global Engineering Academy (GEA)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ntentTypeId">
    <vt:lpwstr>0x010100EE49C3B21729434C834F03C10CFD3EE7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MSIP_Label_4b5591f2-6b23-403d-aa5f-b6d577f5e572_ActionId">
    <vt:lpwstr>832ade06-c9cf-42a6-8b1c-0000c26f97de</vt:lpwstr>
  </property>
  <property fmtid="{D5CDD505-2E9C-101B-9397-08002B2CF9AE}" pid="9" name="MSIP_Label_4b5591f2-6b23-403d-aa5f-b6d577f5e572_ContentBits">
    <vt:lpwstr>0</vt:lpwstr>
  </property>
  <property fmtid="{D5CDD505-2E9C-101B-9397-08002B2CF9AE}" pid="10" name="MSIP_Label_4b5591f2-6b23-403d-aa5f-b6d577f5e572_Enabled">
    <vt:lpwstr>true</vt:lpwstr>
  </property>
  <property fmtid="{D5CDD505-2E9C-101B-9397-08002B2CF9AE}" pid="11" name="MSIP_Label_4b5591f2-6b23-403d-aa5f-b6d577f5e572_Method">
    <vt:lpwstr>Standard</vt:lpwstr>
  </property>
  <property fmtid="{D5CDD505-2E9C-101B-9397-08002B2CF9AE}" pid="12" name="MSIP_Label_4b5591f2-6b23-403d-aa5f-b6d577f5e572_Name">
    <vt:lpwstr>4b5591f2-6b23-403d-aa5f-b6d577f5e572</vt:lpwstr>
  </property>
  <property fmtid="{D5CDD505-2E9C-101B-9397-08002B2CF9AE}" pid="13" name="MSIP_Label_4b5591f2-6b23-403d-aa5f-b6d577f5e572_SetDate">
    <vt:lpwstr>2020-09-04T19:39:47Z</vt:lpwstr>
  </property>
  <property fmtid="{D5CDD505-2E9C-101B-9397-08002B2CF9AE}" pid="14" name="MSIP_Label_4b5591f2-6b23-403d-aa5f-b6d577f5e572_SiteId">
    <vt:lpwstr>311b3378-8e8a-4b5e-a33f-e80a3d8ba60a</vt:lpwstr>
  </property>
  <property fmtid="{D5CDD505-2E9C-101B-9397-08002B2CF9AE}" pid="15" name="Notes">
    <vt:i4>0</vt:i4>
  </property>
  <property fmtid="{D5CDD505-2E9C-101B-9397-08002B2CF9AE}" pid="16" name="PresentationFormat">
    <vt:lpwstr>On-screen Show (16:9)</vt:lpwstr>
  </property>
  <property fmtid="{D5CDD505-2E9C-101B-9397-08002B2CF9AE}" pid="17" name="ScaleCrop">
    <vt:bool>0</vt:bool>
  </property>
  <property fmtid="{D5CDD505-2E9C-101B-9397-08002B2CF9AE}" pid="18" name="ShareDoc">
    <vt:bool>0</vt:bool>
  </property>
  <property fmtid="{D5CDD505-2E9C-101B-9397-08002B2CF9AE}" pid="19" name="Slides">
    <vt:i4>5</vt:i4>
  </property>
</Properties>
</file>